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7.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8.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9.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10.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1.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theme/theme12.xml" ContentType="application/vnd.openxmlformats-officedocument.theme+xml"/>
  <Override PartName="/ppt/theme/theme1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 id="2147483687" r:id="rId4"/>
    <p:sldMasterId id="2147483700" r:id="rId5"/>
    <p:sldMasterId id="2147483713" r:id="rId6"/>
    <p:sldMasterId id="2147483726" r:id="rId7"/>
    <p:sldMasterId id="2147483739" r:id="rId8"/>
    <p:sldMasterId id="2147483752" r:id="rId9"/>
    <p:sldMasterId id="2147483765" r:id="rId10"/>
    <p:sldMasterId id="2147483778" r:id="rId11"/>
    <p:sldMasterId id="2147483791" r:id="rId12"/>
  </p:sldMasterIdLst>
  <p:notesMasterIdLst>
    <p:notesMasterId r:id="rId48"/>
  </p:notesMasterIdLst>
  <p:sldIdLst>
    <p:sldId id="256" r:id="rId13"/>
    <p:sldId id="257" r:id="rId14"/>
    <p:sldId id="258" r:id="rId15"/>
    <p:sldId id="259" r:id="rId16"/>
    <p:sldId id="260" r:id="rId17"/>
    <p:sldId id="261" r:id="rId18"/>
    <p:sldId id="262" r:id="rId19"/>
    <p:sldId id="263" r:id="rId20"/>
    <p:sldId id="264" r:id="rId21"/>
    <p:sldId id="265" r:id="rId22"/>
    <p:sldId id="266" r:id="rId23"/>
    <p:sldId id="267" r:id="rId24"/>
    <p:sldId id="268" r:id="rId25"/>
    <p:sldId id="269" r:id="rId26"/>
    <p:sldId id="270" r:id="rId27"/>
    <p:sldId id="271" r:id="rId28"/>
    <p:sldId id="272" r:id="rId29"/>
    <p:sldId id="273" r:id="rId30"/>
    <p:sldId id="274" r:id="rId31"/>
    <p:sldId id="275" r:id="rId32"/>
    <p:sldId id="276" r:id="rId33"/>
    <p:sldId id="277" r:id="rId34"/>
    <p:sldId id="278" r:id="rId35"/>
    <p:sldId id="279" r:id="rId36"/>
    <p:sldId id="280" r:id="rId37"/>
    <p:sldId id="281" r:id="rId38"/>
    <p:sldId id="282" r:id="rId39"/>
    <p:sldId id="283" r:id="rId40"/>
    <p:sldId id="284" r:id="rId41"/>
    <p:sldId id="285" r:id="rId42"/>
    <p:sldId id="286" r:id="rId43"/>
    <p:sldId id="287" r:id="rId44"/>
    <p:sldId id="288" r:id="rId45"/>
    <p:sldId id="289" r:id="rId46"/>
    <p:sldId id="290" r:id="rId47"/>
  </p:sldIdLst>
  <p:sldSz cx="10058400" cy="7772400"/>
  <p:notesSz cx="7772400" cy="100584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5" d="100"/>
          <a:sy n="95" d="100"/>
        </p:scale>
        <p:origin x="179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3" Type="http://schemas.openxmlformats.org/officeDocument/2006/relationships/slideMaster" Target="slideMasters/slideMaster3.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slide" Target="slides/slide35.xml"/><Relationship Id="rId50"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slide" Target="slides/slide34.xml"/><Relationship Id="rId2" Type="http://schemas.openxmlformats.org/officeDocument/2006/relationships/slideMaster" Target="slideMasters/slideMaster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slide" Target="slides/slide17.xml"/><Relationship Id="rId41" Type="http://schemas.openxmlformats.org/officeDocument/2006/relationships/slide" Target="slides/slide2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slide" Target="slides/slide33.xml"/><Relationship Id="rId5" Type="http://schemas.openxmlformats.org/officeDocument/2006/relationships/slideMaster" Target="slideMasters/slideMaster5.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presProps" Target="presProps.xml"/><Relationship Id="rId10" Type="http://schemas.openxmlformats.org/officeDocument/2006/relationships/slideMaster" Target="slideMasters/slideMaster10.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slide" Target="slides/slide32.xml"/><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notesMaster" Target="notesMasters/notesMaster1.xml"/><Relationship Id="rId8" Type="http://schemas.openxmlformats.org/officeDocument/2006/relationships/slideMaster" Target="slideMasters/slideMaster8.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96" name="PlaceHolder 1"/>
          <p:cNvSpPr>
            <a:spLocks noGrp="1" noRot="1" noChangeAspect="1"/>
          </p:cNvSpPr>
          <p:nvPr>
            <p:ph type="sldImg"/>
          </p:nvPr>
        </p:nvSpPr>
        <p:spPr>
          <a:xfrm>
            <a:off x="1371600" y="764280"/>
            <a:ext cx="5028480" cy="3771360"/>
          </a:xfrm>
          <a:prstGeom prst="rect">
            <a:avLst/>
          </a:prstGeom>
          <a:noFill/>
          <a:ln w="12600">
            <a:noFill/>
          </a:ln>
        </p:spPr>
        <p:txBody>
          <a:bodyPr lIns="0" tIns="0" rIns="0" bIns="0" anchor="ctr">
            <a:noAutofit/>
          </a:bodyPr>
          <a:lstStyle/>
          <a:p>
            <a:pPr algn="ctr"/>
            <a:r>
              <a:rPr lang="en-US" sz="4400" b="0" strike="noStrike" spc="-1">
                <a:solidFill>
                  <a:srgbClr val="000000"/>
                </a:solidFill>
                <a:latin typeface="Arial"/>
              </a:rPr>
              <a:t>Pulse para desplazar la diapositiva</a:t>
            </a:r>
          </a:p>
        </p:txBody>
      </p:sp>
      <p:sp>
        <p:nvSpPr>
          <p:cNvPr id="497"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
        <p:nvSpPr>
          <p:cNvPr id="498" name="PlaceHolder 3"/>
          <p:cNvSpPr>
            <a:spLocks noGrp="1"/>
          </p:cNvSpPr>
          <p:nvPr>
            <p:ph type="hdr"/>
          </p:nvPr>
        </p:nvSpPr>
        <p:spPr>
          <a:xfrm>
            <a:off x="0" y="0"/>
            <a:ext cx="3372840" cy="502560"/>
          </a:xfrm>
          <a:prstGeom prst="rect">
            <a:avLst/>
          </a:prstGeom>
          <a:noFill/>
          <a:ln w="12600">
            <a:noFill/>
          </a:ln>
        </p:spPr>
        <p:txBody>
          <a:bodyPr lIns="0" tIns="0" rIns="0" bIns="0" anchor="t">
            <a:noAutofit/>
          </a:bodyPr>
          <a:lstStyle/>
          <a:p>
            <a:pPr indent="0">
              <a:buNone/>
            </a:pPr>
            <a:endParaRPr lang="en-US" sz="2400" b="0" strike="noStrike" spc="-1">
              <a:solidFill>
                <a:srgbClr val="000000"/>
              </a:solidFill>
              <a:latin typeface="Times New Roman"/>
            </a:endParaRPr>
          </a:p>
        </p:txBody>
      </p:sp>
      <p:sp>
        <p:nvSpPr>
          <p:cNvPr id="499" name="PlaceHolder 4"/>
          <p:cNvSpPr>
            <a:spLocks noGrp="1"/>
          </p:cNvSpPr>
          <p:nvPr>
            <p:ph type="dt" idx="37"/>
          </p:nvPr>
        </p:nvSpPr>
        <p:spPr>
          <a:xfrm>
            <a:off x="4399200" y="0"/>
            <a:ext cx="3372840" cy="502560"/>
          </a:xfrm>
          <a:prstGeom prst="rect">
            <a:avLst/>
          </a:prstGeom>
          <a:noFill/>
          <a:ln w="12600">
            <a:noFill/>
          </a:ln>
        </p:spPr>
        <p:txBody>
          <a:bodyPr lIns="0" tIns="0" rIns="0" bIns="0" anchor="t">
            <a:noAutofit/>
          </a:bodyPr>
          <a:lstStyle/>
          <a:p>
            <a:pPr indent="0">
              <a:buNone/>
            </a:pPr>
            <a:endParaRPr lang="en-US" sz="2400" b="0" strike="noStrike" spc="-1">
              <a:solidFill>
                <a:srgbClr val="000000"/>
              </a:solidFill>
              <a:latin typeface="Times New Roman"/>
            </a:endParaRPr>
          </a:p>
        </p:txBody>
      </p:sp>
      <p:sp>
        <p:nvSpPr>
          <p:cNvPr id="500" name="PlaceHolder 5"/>
          <p:cNvSpPr>
            <a:spLocks noGrp="1"/>
          </p:cNvSpPr>
          <p:nvPr>
            <p:ph type="ftr" idx="38"/>
          </p:nvPr>
        </p:nvSpPr>
        <p:spPr>
          <a:xfrm>
            <a:off x="0" y="9555480"/>
            <a:ext cx="3372840" cy="502560"/>
          </a:xfrm>
          <a:prstGeom prst="rect">
            <a:avLst/>
          </a:prstGeom>
          <a:noFill/>
          <a:ln w="12600">
            <a:noFill/>
          </a:ln>
        </p:spPr>
        <p:txBody>
          <a:bodyPr lIns="0" tIns="0" rIns="0" bIns="0" anchor="b">
            <a:noAutofit/>
          </a:bodyPr>
          <a:lstStyle/>
          <a:p>
            <a:pPr indent="0">
              <a:buNone/>
            </a:pPr>
            <a:endParaRPr lang="en-US" sz="2400" b="0" strike="noStrike" spc="-1">
              <a:solidFill>
                <a:srgbClr val="000000"/>
              </a:solidFill>
              <a:latin typeface="Times New Roman"/>
            </a:endParaRPr>
          </a:p>
        </p:txBody>
      </p:sp>
      <p:sp>
        <p:nvSpPr>
          <p:cNvPr id="501" name="PlaceHolder 6"/>
          <p:cNvSpPr>
            <a:spLocks noGrp="1"/>
          </p:cNvSpPr>
          <p:nvPr>
            <p:ph type="sldNum" idx="39"/>
          </p:nvPr>
        </p:nvSpPr>
        <p:spPr>
          <a:xfrm>
            <a:off x="4399200" y="9555480"/>
            <a:ext cx="3372840" cy="502560"/>
          </a:xfrm>
          <a:prstGeom prst="rect">
            <a:avLst/>
          </a:prstGeom>
          <a:noFill/>
          <a:ln w="12600">
            <a:noFill/>
          </a:ln>
        </p:spPr>
        <p:txBody>
          <a:bodyPr lIns="0" tIns="0" rIns="0" bIns="0" anchor="b">
            <a:noAutofit/>
          </a:bodyPr>
          <a:lstStyle>
            <a:lvl1pPr indent="0" algn="r">
              <a:lnSpc>
                <a:spcPct val="100000"/>
              </a:lnSpc>
              <a:buNone/>
              <a:defRPr lang="es-CO" sz="1400" b="0" strike="noStrike" spc="-1">
                <a:solidFill>
                  <a:srgbClr val="000000"/>
                </a:solidFill>
                <a:latin typeface="Times New Roman"/>
                <a:ea typeface="Segoe UI"/>
              </a:defRPr>
            </a:lvl1pPr>
          </a:lstStyle>
          <a:p>
            <a:pPr indent="0" algn="r">
              <a:lnSpc>
                <a:spcPct val="100000"/>
              </a:lnSpc>
              <a:buNone/>
            </a:pPr>
            <a:fld id="{E2EBF1C9-238C-4831-9E37-8045886764DF}" type="slidenum">
              <a:rPr lang="es-CO" sz="1400" b="0" strike="noStrike" spc="-1">
                <a:solidFill>
                  <a:srgbClr val="000000"/>
                </a:solidFill>
                <a:latin typeface="Times New Roman"/>
                <a:ea typeface="Segoe UI"/>
              </a:rPr>
              <a:t>‹Nº›</a:t>
            </a:fld>
            <a:endParaRPr lang="en-US" sz="14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4"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D9140363-7D8C-4B47-9743-C671D315744A}" type="slidenum">
              <a:rPr lang="es-CO" sz="1400" b="0" strike="noStrike" spc="-1">
                <a:solidFill>
                  <a:srgbClr val="000000"/>
                </a:solidFill>
                <a:latin typeface="Times New Roman"/>
                <a:ea typeface="Segoe UI"/>
              </a:rPr>
              <a:t>1</a:t>
            </a:fld>
            <a:endParaRPr lang="en-US" sz="1400" b="0" strike="noStrike" spc="-1">
              <a:solidFill>
                <a:srgbClr val="000000"/>
              </a:solidFill>
              <a:latin typeface="Arial"/>
            </a:endParaRPr>
          </a:p>
        </p:txBody>
      </p:sp>
      <p:sp>
        <p:nvSpPr>
          <p:cNvPr id="675" name="PlaceHolder 1"/>
          <p:cNvSpPr>
            <a:spLocks noGrp="1" noRot="1" noChangeAspect="1"/>
          </p:cNvSpPr>
          <p:nvPr>
            <p:ph type="sldImg"/>
          </p:nvPr>
        </p:nvSpPr>
        <p:spPr>
          <a:xfrm>
            <a:off x="1446120" y="763560"/>
            <a:ext cx="4879800" cy="3771720"/>
          </a:xfrm>
          <a:prstGeom prst="rect">
            <a:avLst/>
          </a:prstGeom>
          <a:ln w="0">
            <a:noFill/>
          </a:ln>
        </p:spPr>
      </p:sp>
      <p:sp>
        <p:nvSpPr>
          <p:cNvPr id="676"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7"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4ECE006C-EFA5-4453-B07D-55BA6FA98AD0}" type="slidenum">
              <a:rPr lang="es-CO" sz="1400" b="0" strike="noStrike" spc="-1">
                <a:solidFill>
                  <a:srgbClr val="000000"/>
                </a:solidFill>
                <a:latin typeface="Times New Roman"/>
                <a:ea typeface="Segoe UI"/>
              </a:rPr>
              <a:t>2</a:t>
            </a:fld>
            <a:endParaRPr lang="en-US" sz="1400" b="0" strike="noStrike" spc="-1">
              <a:solidFill>
                <a:srgbClr val="000000"/>
              </a:solidFill>
              <a:latin typeface="Arial"/>
            </a:endParaRPr>
          </a:p>
        </p:txBody>
      </p:sp>
      <p:sp>
        <p:nvSpPr>
          <p:cNvPr id="678" name="PlaceHolder 1"/>
          <p:cNvSpPr>
            <a:spLocks noGrp="1" noRot="1" noChangeAspect="1"/>
          </p:cNvSpPr>
          <p:nvPr>
            <p:ph type="sldImg"/>
          </p:nvPr>
        </p:nvSpPr>
        <p:spPr>
          <a:xfrm>
            <a:off x="1446213" y="763588"/>
            <a:ext cx="4879975" cy="3771900"/>
          </a:xfrm>
          <a:prstGeom prst="rect">
            <a:avLst/>
          </a:prstGeom>
          <a:ln w="0">
            <a:noFill/>
          </a:ln>
        </p:spPr>
      </p:sp>
      <p:sp>
        <p:nvSpPr>
          <p:cNvPr id="679"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12E3684D-949C-484B-B21F-B61A43BD8627}" type="slidenum">
              <a:rPr lang="es-CO" sz="1400" b="0" strike="noStrike" spc="-1">
                <a:solidFill>
                  <a:srgbClr val="000000"/>
                </a:solidFill>
                <a:latin typeface="Times New Roman"/>
                <a:ea typeface="Segoe UI"/>
              </a:rPr>
              <a:t>3</a:t>
            </a:fld>
            <a:endParaRPr lang="en-US" sz="1400" b="0" strike="noStrike" spc="-1">
              <a:solidFill>
                <a:srgbClr val="000000"/>
              </a:solidFill>
              <a:latin typeface="Arial"/>
            </a:endParaRPr>
          </a:p>
        </p:txBody>
      </p:sp>
      <p:sp>
        <p:nvSpPr>
          <p:cNvPr id="681" name="PlaceHolder 1"/>
          <p:cNvSpPr>
            <a:spLocks noGrp="1" noRot="1" noChangeAspect="1"/>
          </p:cNvSpPr>
          <p:nvPr>
            <p:ph type="sldImg"/>
          </p:nvPr>
        </p:nvSpPr>
        <p:spPr>
          <a:xfrm>
            <a:off x="1446213" y="763588"/>
            <a:ext cx="4879975" cy="3771900"/>
          </a:xfrm>
          <a:prstGeom prst="rect">
            <a:avLst/>
          </a:prstGeom>
          <a:ln w="0">
            <a:noFill/>
          </a:ln>
        </p:spPr>
      </p:sp>
      <p:sp>
        <p:nvSpPr>
          <p:cNvPr id="682"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3"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DFFE1CD5-1F49-4619-BEAF-E7D3337F85A0}" type="slidenum">
              <a:rPr lang="es-CO" sz="1400" b="0" strike="noStrike" spc="-1">
                <a:solidFill>
                  <a:srgbClr val="000000"/>
                </a:solidFill>
                <a:latin typeface="Times New Roman"/>
                <a:ea typeface="Segoe UI"/>
              </a:rPr>
              <a:t>4</a:t>
            </a:fld>
            <a:endParaRPr lang="en-US" sz="1400" b="0" strike="noStrike" spc="-1">
              <a:solidFill>
                <a:srgbClr val="000000"/>
              </a:solidFill>
              <a:latin typeface="Arial"/>
            </a:endParaRPr>
          </a:p>
        </p:txBody>
      </p:sp>
      <p:sp>
        <p:nvSpPr>
          <p:cNvPr id="684" name="PlaceHolder 1"/>
          <p:cNvSpPr>
            <a:spLocks noGrp="1" noRot="1" noChangeAspect="1"/>
          </p:cNvSpPr>
          <p:nvPr>
            <p:ph type="sldImg"/>
          </p:nvPr>
        </p:nvSpPr>
        <p:spPr>
          <a:xfrm>
            <a:off x="1446213" y="763588"/>
            <a:ext cx="4879975" cy="3771900"/>
          </a:xfrm>
          <a:prstGeom prst="rect">
            <a:avLst/>
          </a:prstGeom>
          <a:ln w="0">
            <a:noFill/>
          </a:ln>
        </p:spPr>
      </p:sp>
      <p:sp>
        <p:nvSpPr>
          <p:cNvPr id="685"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B8968191-1B28-482C-AF0F-26AA0282183B}" type="slidenum">
              <a:rPr lang="es-CO" sz="1400" b="0" strike="noStrike" spc="-1">
                <a:solidFill>
                  <a:srgbClr val="000000"/>
                </a:solidFill>
                <a:latin typeface="Times New Roman"/>
                <a:ea typeface="Segoe UI"/>
              </a:rPr>
              <a:t>5</a:t>
            </a:fld>
            <a:endParaRPr lang="en-US" sz="1400" b="0" strike="noStrike" spc="-1">
              <a:solidFill>
                <a:srgbClr val="000000"/>
              </a:solidFill>
              <a:latin typeface="Arial"/>
            </a:endParaRPr>
          </a:p>
        </p:txBody>
      </p:sp>
      <p:sp>
        <p:nvSpPr>
          <p:cNvPr id="687" name="PlaceHolder 1"/>
          <p:cNvSpPr>
            <a:spLocks noGrp="1" noRot="1" noChangeAspect="1"/>
          </p:cNvSpPr>
          <p:nvPr>
            <p:ph type="sldImg"/>
          </p:nvPr>
        </p:nvSpPr>
        <p:spPr>
          <a:xfrm>
            <a:off x="1446213" y="763588"/>
            <a:ext cx="4879975" cy="3771900"/>
          </a:xfrm>
          <a:prstGeom prst="rect">
            <a:avLst/>
          </a:prstGeom>
          <a:ln w="0">
            <a:noFill/>
          </a:ln>
        </p:spPr>
      </p:sp>
      <p:sp>
        <p:nvSpPr>
          <p:cNvPr id="688"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9"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6976ABFC-0E88-49A0-85BB-009D0983BAED}" type="slidenum">
              <a:rPr lang="es-CO" sz="1400" b="0" strike="noStrike" spc="-1">
                <a:solidFill>
                  <a:srgbClr val="000000"/>
                </a:solidFill>
                <a:latin typeface="Times New Roman"/>
                <a:ea typeface="Segoe UI"/>
              </a:rPr>
              <a:t>6</a:t>
            </a:fld>
            <a:endParaRPr lang="en-US" sz="1400" b="0" strike="noStrike" spc="-1">
              <a:solidFill>
                <a:srgbClr val="000000"/>
              </a:solidFill>
              <a:latin typeface="Arial"/>
            </a:endParaRPr>
          </a:p>
        </p:txBody>
      </p:sp>
      <p:sp>
        <p:nvSpPr>
          <p:cNvPr id="690" name="PlaceHolder 1"/>
          <p:cNvSpPr>
            <a:spLocks noGrp="1" noRot="1" noChangeAspect="1"/>
          </p:cNvSpPr>
          <p:nvPr>
            <p:ph type="sldImg"/>
          </p:nvPr>
        </p:nvSpPr>
        <p:spPr>
          <a:xfrm>
            <a:off x="1446213" y="763588"/>
            <a:ext cx="4879975" cy="3771900"/>
          </a:xfrm>
          <a:prstGeom prst="rect">
            <a:avLst/>
          </a:prstGeom>
          <a:ln w="0">
            <a:noFill/>
          </a:ln>
        </p:spPr>
      </p:sp>
      <p:sp>
        <p:nvSpPr>
          <p:cNvPr id="691"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2"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9B75FC57-0152-4ABF-8F73-521134C56F23}" type="slidenum">
              <a:rPr lang="es-CO" sz="1400" b="0" strike="noStrike" spc="-1">
                <a:solidFill>
                  <a:srgbClr val="000000"/>
                </a:solidFill>
                <a:latin typeface="Times New Roman"/>
                <a:ea typeface="Segoe UI"/>
              </a:rPr>
              <a:t>7</a:t>
            </a:fld>
            <a:endParaRPr lang="en-US" sz="1400" b="0" strike="noStrike" spc="-1">
              <a:solidFill>
                <a:srgbClr val="000000"/>
              </a:solidFill>
              <a:latin typeface="Arial"/>
            </a:endParaRPr>
          </a:p>
        </p:txBody>
      </p:sp>
      <p:sp>
        <p:nvSpPr>
          <p:cNvPr id="693" name="PlaceHolder 1"/>
          <p:cNvSpPr>
            <a:spLocks noGrp="1" noRot="1" noChangeAspect="1"/>
          </p:cNvSpPr>
          <p:nvPr>
            <p:ph type="sldImg"/>
          </p:nvPr>
        </p:nvSpPr>
        <p:spPr>
          <a:xfrm>
            <a:off x="1446213" y="763588"/>
            <a:ext cx="4879975" cy="3771900"/>
          </a:xfrm>
          <a:prstGeom prst="rect">
            <a:avLst/>
          </a:prstGeom>
          <a:ln w="0">
            <a:noFill/>
          </a:ln>
        </p:spPr>
      </p:sp>
      <p:sp>
        <p:nvSpPr>
          <p:cNvPr id="694"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5"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7E87EAF1-9763-4C9E-A3B6-8C2D31FC947B}" type="slidenum">
              <a:rPr lang="es-CO" sz="1400" b="0" strike="noStrike" spc="-1">
                <a:solidFill>
                  <a:srgbClr val="000000"/>
                </a:solidFill>
                <a:latin typeface="Times New Roman"/>
                <a:ea typeface="Segoe UI"/>
              </a:rPr>
              <a:t>8</a:t>
            </a:fld>
            <a:endParaRPr lang="en-US" sz="1400" b="0" strike="noStrike" spc="-1">
              <a:solidFill>
                <a:srgbClr val="000000"/>
              </a:solidFill>
              <a:latin typeface="Arial"/>
            </a:endParaRPr>
          </a:p>
        </p:txBody>
      </p:sp>
      <p:sp>
        <p:nvSpPr>
          <p:cNvPr id="696" name="PlaceHolder 1"/>
          <p:cNvSpPr>
            <a:spLocks noGrp="1" noRot="1" noChangeAspect="1"/>
          </p:cNvSpPr>
          <p:nvPr>
            <p:ph type="sldImg"/>
          </p:nvPr>
        </p:nvSpPr>
        <p:spPr>
          <a:xfrm>
            <a:off x="1446213" y="763588"/>
            <a:ext cx="4879975" cy="3771900"/>
          </a:xfrm>
          <a:prstGeom prst="rect">
            <a:avLst/>
          </a:prstGeom>
          <a:ln w="0">
            <a:noFill/>
          </a:ln>
        </p:spPr>
      </p:sp>
      <p:sp>
        <p:nvSpPr>
          <p:cNvPr id="697"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8"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3B20B594-44EB-4622-BD9A-A3D1BD019547}" type="slidenum">
              <a:rPr lang="es-CO" sz="1400" b="0" strike="noStrike" spc="-1">
                <a:solidFill>
                  <a:srgbClr val="000000"/>
                </a:solidFill>
                <a:latin typeface="Times New Roman"/>
                <a:ea typeface="Segoe UI"/>
              </a:rPr>
              <a:t>9</a:t>
            </a:fld>
            <a:endParaRPr lang="en-US" sz="1400" b="0" strike="noStrike" spc="-1">
              <a:solidFill>
                <a:srgbClr val="000000"/>
              </a:solidFill>
              <a:latin typeface="Arial"/>
            </a:endParaRPr>
          </a:p>
        </p:txBody>
      </p:sp>
      <p:sp>
        <p:nvSpPr>
          <p:cNvPr id="699" name="PlaceHolder 1"/>
          <p:cNvSpPr>
            <a:spLocks noGrp="1" noRot="1" noChangeAspect="1"/>
          </p:cNvSpPr>
          <p:nvPr>
            <p:ph type="sldImg"/>
          </p:nvPr>
        </p:nvSpPr>
        <p:spPr>
          <a:xfrm>
            <a:off x="1446213" y="763588"/>
            <a:ext cx="4879975" cy="3771900"/>
          </a:xfrm>
          <a:prstGeom prst="rect">
            <a:avLst/>
          </a:prstGeom>
          <a:ln w="0">
            <a:noFill/>
          </a:ln>
        </p:spPr>
      </p:sp>
      <p:sp>
        <p:nvSpPr>
          <p:cNvPr id="700"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1"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5A911E89-717A-4FED-96E0-992ABA770FCC}" type="slidenum">
              <a:rPr lang="es-CO" sz="1400" b="0" strike="noStrike" spc="-1">
                <a:solidFill>
                  <a:srgbClr val="000000"/>
                </a:solidFill>
                <a:latin typeface="Times New Roman"/>
                <a:ea typeface="Segoe UI"/>
              </a:rPr>
              <a:t>10</a:t>
            </a:fld>
            <a:endParaRPr lang="en-US" sz="1400" b="0" strike="noStrike" spc="-1">
              <a:solidFill>
                <a:srgbClr val="000000"/>
              </a:solidFill>
              <a:latin typeface="Arial"/>
            </a:endParaRPr>
          </a:p>
        </p:txBody>
      </p:sp>
      <p:sp>
        <p:nvSpPr>
          <p:cNvPr id="702" name="PlaceHolder 1"/>
          <p:cNvSpPr>
            <a:spLocks noGrp="1" noRot="1" noChangeAspect="1"/>
          </p:cNvSpPr>
          <p:nvPr>
            <p:ph type="sldImg"/>
          </p:nvPr>
        </p:nvSpPr>
        <p:spPr>
          <a:xfrm>
            <a:off x="1446213" y="763588"/>
            <a:ext cx="4879975" cy="3771900"/>
          </a:xfrm>
          <a:prstGeom prst="rect">
            <a:avLst/>
          </a:prstGeom>
          <a:ln w="0">
            <a:noFill/>
          </a:ln>
        </p:spPr>
      </p:sp>
      <p:sp>
        <p:nvSpPr>
          <p:cNvPr id="703"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4"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AAA3F0D7-680C-4882-9B73-55A6EDDD133F}" type="slidenum">
              <a:rPr lang="es-CO" sz="1400" b="0" strike="noStrike" spc="-1">
                <a:solidFill>
                  <a:srgbClr val="000000"/>
                </a:solidFill>
                <a:latin typeface="Times New Roman"/>
                <a:ea typeface="Segoe UI"/>
              </a:rPr>
              <a:t>11</a:t>
            </a:fld>
            <a:endParaRPr lang="en-US" sz="1400" b="0" strike="noStrike" spc="-1">
              <a:solidFill>
                <a:srgbClr val="000000"/>
              </a:solidFill>
              <a:latin typeface="Arial"/>
            </a:endParaRPr>
          </a:p>
        </p:txBody>
      </p:sp>
      <p:sp>
        <p:nvSpPr>
          <p:cNvPr id="705" name="PlaceHolder 1"/>
          <p:cNvSpPr>
            <a:spLocks noGrp="1" noRot="1" noChangeAspect="1"/>
          </p:cNvSpPr>
          <p:nvPr>
            <p:ph type="sldImg"/>
          </p:nvPr>
        </p:nvSpPr>
        <p:spPr>
          <a:xfrm>
            <a:off x="1446213" y="763588"/>
            <a:ext cx="4879975" cy="3771900"/>
          </a:xfrm>
          <a:prstGeom prst="rect">
            <a:avLst/>
          </a:prstGeom>
          <a:ln w="0">
            <a:noFill/>
          </a:ln>
        </p:spPr>
      </p:sp>
      <p:sp>
        <p:nvSpPr>
          <p:cNvPr id="706"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7"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4F883B09-89F3-40E2-ADEA-395663D670FF}" type="slidenum">
              <a:rPr lang="es-CO" sz="1400" b="0" strike="noStrike" spc="-1">
                <a:solidFill>
                  <a:srgbClr val="000000"/>
                </a:solidFill>
                <a:latin typeface="Times New Roman"/>
                <a:ea typeface="Segoe UI"/>
              </a:rPr>
              <a:t>12</a:t>
            </a:fld>
            <a:endParaRPr lang="en-US" sz="1400" b="0" strike="noStrike" spc="-1">
              <a:solidFill>
                <a:srgbClr val="000000"/>
              </a:solidFill>
              <a:latin typeface="Arial"/>
            </a:endParaRPr>
          </a:p>
        </p:txBody>
      </p:sp>
      <p:sp>
        <p:nvSpPr>
          <p:cNvPr id="708" name="PlaceHolder 1"/>
          <p:cNvSpPr>
            <a:spLocks noGrp="1" noRot="1" noChangeAspect="1"/>
          </p:cNvSpPr>
          <p:nvPr>
            <p:ph type="sldImg"/>
          </p:nvPr>
        </p:nvSpPr>
        <p:spPr>
          <a:xfrm>
            <a:off x="1446213" y="763588"/>
            <a:ext cx="4879975" cy="3771900"/>
          </a:xfrm>
          <a:prstGeom prst="rect">
            <a:avLst/>
          </a:prstGeom>
          <a:ln w="0">
            <a:noFill/>
          </a:ln>
        </p:spPr>
      </p:sp>
      <p:sp>
        <p:nvSpPr>
          <p:cNvPr id="709"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0"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44FE371B-0DD2-4349-8F61-C0926C72E22E}" type="slidenum">
              <a:rPr lang="es-CO" sz="1400" b="0" strike="noStrike" spc="-1">
                <a:solidFill>
                  <a:srgbClr val="000000"/>
                </a:solidFill>
                <a:latin typeface="Times New Roman"/>
                <a:ea typeface="Segoe UI"/>
              </a:rPr>
              <a:t>13</a:t>
            </a:fld>
            <a:endParaRPr lang="en-US" sz="1400" b="0" strike="noStrike" spc="-1">
              <a:solidFill>
                <a:srgbClr val="000000"/>
              </a:solidFill>
              <a:latin typeface="Arial"/>
            </a:endParaRPr>
          </a:p>
        </p:txBody>
      </p:sp>
      <p:sp>
        <p:nvSpPr>
          <p:cNvPr id="711" name="PlaceHolder 1"/>
          <p:cNvSpPr>
            <a:spLocks noGrp="1" noRot="1" noChangeAspect="1"/>
          </p:cNvSpPr>
          <p:nvPr>
            <p:ph type="sldImg"/>
          </p:nvPr>
        </p:nvSpPr>
        <p:spPr>
          <a:xfrm>
            <a:off x="1446213" y="763588"/>
            <a:ext cx="4879975" cy="3771900"/>
          </a:xfrm>
          <a:prstGeom prst="rect">
            <a:avLst/>
          </a:prstGeom>
          <a:ln w="0">
            <a:noFill/>
          </a:ln>
        </p:spPr>
      </p:sp>
      <p:sp>
        <p:nvSpPr>
          <p:cNvPr id="712"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3"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5AF543AE-2210-4BEC-9F93-752EADEAC1A7}" type="slidenum">
              <a:rPr lang="es-CO" sz="1400" b="0" strike="noStrike" spc="-1">
                <a:solidFill>
                  <a:srgbClr val="000000"/>
                </a:solidFill>
                <a:latin typeface="Times New Roman"/>
                <a:ea typeface="Segoe UI"/>
              </a:rPr>
              <a:t>14</a:t>
            </a:fld>
            <a:endParaRPr lang="en-US" sz="1400" b="0" strike="noStrike" spc="-1">
              <a:solidFill>
                <a:srgbClr val="000000"/>
              </a:solidFill>
              <a:latin typeface="Arial"/>
            </a:endParaRPr>
          </a:p>
        </p:txBody>
      </p:sp>
      <p:sp>
        <p:nvSpPr>
          <p:cNvPr id="714" name="PlaceHolder 1"/>
          <p:cNvSpPr>
            <a:spLocks noGrp="1" noRot="1" noChangeAspect="1"/>
          </p:cNvSpPr>
          <p:nvPr>
            <p:ph type="sldImg"/>
          </p:nvPr>
        </p:nvSpPr>
        <p:spPr>
          <a:xfrm>
            <a:off x="1446213" y="763588"/>
            <a:ext cx="4879975" cy="3771900"/>
          </a:xfrm>
          <a:prstGeom prst="rect">
            <a:avLst/>
          </a:prstGeom>
          <a:ln w="0">
            <a:noFill/>
          </a:ln>
        </p:spPr>
      </p:sp>
      <p:sp>
        <p:nvSpPr>
          <p:cNvPr id="715"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97F75B7C-78A2-4427-AB58-4949BAA0ECA5}" type="slidenum">
              <a:rPr lang="es-CO" sz="1400" b="0" strike="noStrike" spc="-1">
                <a:solidFill>
                  <a:srgbClr val="000000"/>
                </a:solidFill>
                <a:latin typeface="Times New Roman"/>
                <a:ea typeface="Segoe UI"/>
              </a:rPr>
              <a:t>15</a:t>
            </a:fld>
            <a:endParaRPr lang="en-US" sz="1400" b="0" strike="noStrike" spc="-1">
              <a:solidFill>
                <a:srgbClr val="000000"/>
              </a:solidFill>
              <a:latin typeface="Arial"/>
            </a:endParaRPr>
          </a:p>
        </p:txBody>
      </p:sp>
      <p:sp>
        <p:nvSpPr>
          <p:cNvPr id="717" name="PlaceHolder 1"/>
          <p:cNvSpPr>
            <a:spLocks noGrp="1" noRot="1" noChangeAspect="1"/>
          </p:cNvSpPr>
          <p:nvPr>
            <p:ph type="sldImg"/>
          </p:nvPr>
        </p:nvSpPr>
        <p:spPr>
          <a:xfrm>
            <a:off x="1446213" y="763588"/>
            <a:ext cx="4879975" cy="3771900"/>
          </a:xfrm>
          <a:prstGeom prst="rect">
            <a:avLst/>
          </a:prstGeom>
          <a:ln w="0">
            <a:noFill/>
          </a:ln>
        </p:spPr>
      </p:sp>
      <p:sp>
        <p:nvSpPr>
          <p:cNvPr id="718"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9"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3ED989AC-C3F6-4B79-B65A-4E50F57308DA}" type="slidenum">
              <a:rPr lang="es-CO" sz="1400" b="0" strike="noStrike" spc="-1">
                <a:solidFill>
                  <a:srgbClr val="000000"/>
                </a:solidFill>
                <a:latin typeface="Times New Roman"/>
                <a:ea typeface="Segoe UI"/>
              </a:rPr>
              <a:t>16</a:t>
            </a:fld>
            <a:endParaRPr lang="en-US" sz="1400" b="0" strike="noStrike" spc="-1">
              <a:solidFill>
                <a:srgbClr val="000000"/>
              </a:solidFill>
              <a:latin typeface="Arial"/>
            </a:endParaRPr>
          </a:p>
        </p:txBody>
      </p:sp>
      <p:sp>
        <p:nvSpPr>
          <p:cNvPr id="720" name="PlaceHolder 1"/>
          <p:cNvSpPr>
            <a:spLocks noGrp="1" noRot="1" noChangeAspect="1"/>
          </p:cNvSpPr>
          <p:nvPr>
            <p:ph type="sldImg"/>
          </p:nvPr>
        </p:nvSpPr>
        <p:spPr>
          <a:xfrm>
            <a:off x="1446213" y="763588"/>
            <a:ext cx="4879975" cy="3771900"/>
          </a:xfrm>
          <a:prstGeom prst="rect">
            <a:avLst/>
          </a:prstGeom>
          <a:ln w="0">
            <a:noFill/>
          </a:ln>
        </p:spPr>
      </p:sp>
      <p:sp>
        <p:nvSpPr>
          <p:cNvPr id="721"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2"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FBAFE2BC-43A4-4197-B0AE-B008CF649026}" type="slidenum">
              <a:rPr lang="es-CO" sz="1400" b="0" strike="noStrike" spc="-1">
                <a:solidFill>
                  <a:srgbClr val="000000"/>
                </a:solidFill>
                <a:latin typeface="Times New Roman"/>
                <a:ea typeface="Segoe UI"/>
              </a:rPr>
              <a:t>17</a:t>
            </a:fld>
            <a:endParaRPr lang="en-US" sz="1400" b="0" strike="noStrike" spc="-1">
              <a:solidFill>
                <a:srgbClr val="000000"/>
              </a:solidFill>
              <a:latin typeface="Arial"/>
            </a:endParaRPr>
          </a:p>
        </p:txBody>
      </p:sp>
      <p:sp>
        <p:nvSpPr>
          <p:cNvPr id="723" name="PlaceHolder 1"/>
          <p:cNvSpPr>
            <a:spLocks noGrp="1" noRot="1" noChangeAspect="1"/>
          </p:cNvSpPr>
          <p:nvPr>
            <p:ph type="sldImg"/>
          </p:nvPr>
        </p:nvSpPr>
        <p:spPr>
          <a:xfrm>
            <a:off x="1446213" y="763588"/>
            <a:ext cx="4879975" cy="3771900"/>
          </a:xfrm>
          <a:prstGeom prst="rect">
            <a:avLst/>
          </a:prstGeom>
          <a:ln w="0">
            <a:noFill/>
          </a:ln>
        </p:spPr>
      </p:sp>
      <p:sp>
        <p:nvSpPr>
          <p:cNvPr id="724"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5"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9D984572-324E-46AE-8BD9-082A14C1B055}" type="slidenum">
              <a:rPr lang="es-CO" sz="1400" b="0" strike="noStrike" spc="-1">
                <a:solidFill>
                  <a:srgbClr val="000000"/>
                </a:solidFill>
                <a:latin typeface="Times New Roman"/>
                <a:ea typeface="Segoe UI"/>
              </a:rPr>
              <a:t>18</a:t>
            </a:fld>
            <a:endParaRPr lang="en-US" sz="1400" b="0" strike="noStrike" spc="-1">
              <a:solidFill>
                <a:srgbClr val="000000"/>
              </a:solidFill>
              <a:latin typeface="Arial"/>
            </a:endParaRPr>
          </a:p>
        </p:txBody>
      </p:sp>
      <p:sp>
        <p:nvSpPr>
          <p:cNvPr id="726" name="PlaceHolder 1"/>
          <p:cNvSpPr>
            <a:spLocks noGrp="1" noRot="1" noChangeAspect="1"/>
          </p:cNvSpPr>
          <p:nvPr>
            <p:ph type="sldImg"/>
          </p:nvPr>
        </p:nvSpPr>
        <p:spPr>
          <a:xfrm>
            <a:off x="1446213" y="763588"/>
            <a:ext cx="4879975" cy="3771900"/>
          </a:xfrm>
          <a:prstGeom prst="rect">
            <a:avLst/>
          </a:prstGeom>
          <a:ln w="0">
            <a:noFill/>
          </a:ln>
        </p:spPr>
      </p:sp>
      <p:sp>
        <p:nvSpPr>
          <p:cNvPr id="727"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8"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7F4143D5-F183-405D-ADA6-255FDAFFF10D}" type="slidenum">
              <a:rPr lang="es-CO" sz="1400" b="0" strike="noStrike" spc="-1">
                <a:solidFill>
                  <a:srgbClr val="000000"/>
                </a:solidFill>
                <a:latin typeface="Times New Roman"/>
                <a:ea typeface="Segoe UI"/>
              </a:rPr>
              <a:t>19</a:t>
            </a:fld>
            <a:endParaRPr lang="en-US" sz="1400" b="0" strike="noStrike" spc="-1">
              <a:solidFill>
                <a:srgbClr val="000000"/>
              </a:solidFill>
              <a:latin typeface="Arial"/>
            </a:endParaRPr>
          </a:p>
        </p:txBody>
      </p:sp>
      <p:sp>
        <p:nvSpPr>
          <p:cNvPr id="729" name="PlaceHolder 1"/>
          <p:cNvSpPr>
            <a:spLocks noGrp="1" noRot="1" noChangeAspect="1"/>
          </p:cNvSpPr>
          <p:nvPr>
            <p:ph type="sldImg"/>
          </p:nvPr>
        </p:nvSpPr>
        <p:spPr>
          <a:xfrm>
            <a:off x="1446213" y="763588"/>
            <a:ext cx="4879975" cy="3771900"/>
          </a:xfrm>
          <a:prstGeom prst="rect">
            <a:avLst/>
          </a:prstGeom>
          <a:ln w="0">
            <a:noFill/>
          </a:ln>
        </p:spPr>
      </p:sp>
      <p:sp>
        <p:nvSpPr>
          <p:cNvPr id="730"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1"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E90E000D-6F2C-4C7C-8D23-46B08409EC82}" type="slidenum">
              <a:rPr lang="es-CO" sz="1400" b="0" strike="noStrike" spc="-1">
                <a:solidFill>
                  <a:srgbClr val="000000"/>
                </a:solidFill>
                <a:latin typeface="Times New Roman"/>
                <a:ea typeface="Segoe UI"/>
              </a:rPr>
              <a:t>20</a:t>
            </a:fld>
            <a:endParaRPr lang="en-US" sz="1400" b="0" strike="noStrike" spc="-1">
              <a:solidFill>
                <a:srgbClr val="000000"/>
              </a:solidFill>
              <a:latin typeface="Arial"/>
            </a:endParaRPr>
          </a:p>
        </p:txBody>
      </p:sp>
      <p:sp>
        <p:nvSpPr>
          <p:cNvPr id="732" name="PlaceHolder 1"/>
          <p:cNvSpPr>
            <a:spLocks noGrp="1" noRot="1" noChangeAspect="1"/>
          </p:cNvSpPr>
          <p:nvPr>
            <p:ph type="sldImg"/>
          </p:nvPr>
        </p:nvSpPr>
        <p:spPr>
          <a:xfrm>
            <a:off x="1446213" y="763588"/>
            <a:ext cx="4879975" cy="3771900"/>
          </a:xfrm>
          <a:prstGeom prst="rect">
            <a:avLst/>
          </a:prstGeom>
          <a:ln w="0">
            <a:noFill/>
          </a:ln>
        </p:spPr>
      </p:sp>
      <p:sp>
        <p:nvSpPr>
          <p:cNvPr id="733"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4"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7718449C-81D1-4955-B058-107B35E79FF2}" type="slidenum">
              <a:rPr lang="es-CO" sz="1400" b="0" strike="noStrike" spc="-1">
                <a:solidFill>
                  <a:srgbClr val="000000"/>
                </a:solidFill>
                <a:latin typeface="Times New Roman"/>
                <a:ea typeface="Segoe UI"/>
              </a:rPr>
              <a:t>21</a:t>
            </a:fld>
            <a:endParaRPr lang="en-US" sz="1400" b="0" strike="noStrike" spc="-1">
              <a:solidFill>
                <a:srgbClr val="000000"/>
              </a:solidFill>
              <a:latin typeface="Arial"/>
            </a:endParaRPr>
          </a:p>
        </p:txBody>
      </p:sp>
      <p:sp>
        <p:nvSpPr>
          <p:cNvPr id="735" name="PlaceHolder 1"/>
          <p:cNvSpPr>
            <a:spLocks noGrp="1" noRot="1" noChangeAspect="1"/>
          </p:cNvSpPr>
          <p:nvPr>
            <p:ph type="sldImg"/>
          </p:nvPr>
        </p:nvSpPr>
        <p:spPr>
          <a:xfrm>
            <a:off x="1446213" y="763588"/>
            <a:ext cx="4879975" cy="3771900"/>
          </a:xfrm>
          <a:prstGeom prst="rect">
            <a:avLst/>
          </a:prstGeom>
          <a:ln w="0">
            <a:noFill/>
          </a:ln>
        </p:spPr>
      </p:sp>
      <p:sp>
        <p:nvSpPr>
          <p:cNvPr id="736"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10C1FBFF-CD58-44AC-9BA1-F87AE91CEAB5}" type="slidenum">
              <a:rPr lang="es-CO" sz="1400" b="0" strike="noStrike" spc="-1">
                <a:solidFill>
                  <a:srgbClr val="000000"/>
                </a:solidFill>
                <a:latin typeface="Times New Roman"/>
                <a:ea typeface="Segoe UI"/>
              </a:rPr>
              <a:t>22</a:t>
            </a:fld>
            <a:endParaRPr lang="en-US" sz="1400" b="0" strike="noStrike" spc="-1">
              <a:solidFill>
                <a:srgbClr val="000000"/>
              </a:solidFill>
              <a:latin typeface="Arial"/>
            </a:endParaRPr>
          </a:p>
        </p:txBody>
      </p:sp>
      <p:sp>
        <p:nvSpPr>
          <p:cNvPr id="738" name="PlaceHolder 1"/>
          <p:cNvSpPr>
            <a:spLocks noGrp="1" noRot="1" noChangeAspect="1"/>
          </p:cNvSpPr>
          <p:nvPr>
            <p:ph type="sldImg"/>
          </p:nvPr>
        </p:nvSpPr>
        <p:spPr>
          <a:xfrm>
            <a:off x="1446213" y="763588"/>
            <a:ext cx="4879975" cy="3771900"/>
          </a:xfrm>
          <a:prstGeom prst="rect">
            <a:avLst/>
          </a:prstGeom>
          <a:ln w="0">
            <a:noFill/>
          </a:ln>
        </p:spPr>
      </p:sp>
      <p:sp>
        <p:nvSpPr>
          <p:cNvPr id="739"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0"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E985039E-EDA2-4335-9FFD-4A27FC611D6D}" type="slidenum">
              <a:rPr lang="es-CO" sz="1400" b="0" strike="noStrike" spc="-1">
                <a:solidFill>
                  <a:srgbClr val="000000"/>
                </a:solidFill>
                <a:latin typeface="Times New Roman"/>
                <a:ea typeface="Segoe UI"/>
              </a:rPr>
              <a:t>23</a:t>
            </a:fld>
            <a:endParaRPr lang="en-US" sz="1400" b="0" strike="noStrike" spc="-1">
              <a:solidFill>
                <a:srgbClr val="000000"/>
              </a:solidFill>
              <a:latin typeface="Arial"/>
            </a:endParaRPr>
          </a:p>
        </p:txBody>
      </p:sp>
      <p:sp>
        <p:nvSpPr>
          <p:cNvPr id="741" name="PlaceHolder 1"/>
          <p:cNvSpPr>
            <a:spLocks noGrp="1" noRot="1" noChangeAspect="1"/>
          </p:cNvSpPr>
          <p:nvPr>
            <p:ph type="sldImg"/>
          </p:nvPr>
        </p:nvSpPr>
        <p:spPr>
          <a:xfrm>
            <a:off x="1446213" y="763588"/>
            <a:ext cx="4879975" cy="3771900"/>
          </a:xfrm>
          <a:prstGeom prst="rect">
            <a:avLst/>
          </a:prstGeom>
          <a:ln w="0">
            <a:noFill/>
          </a:ln>
        </p:spPr>
      </p:sp>
      <p:sp>
        <p:nvSpPr>
          <p:cNvPr id="742"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3"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E4A3FB9B-5D61-4B96-AD18-D41FB33B27AB}" type="slidenum">
              <a:rPr lang="es-CO" sz="1400" b="0" strike="noStrike" spc="-1">
                <a:solidFill>
                  <a:srgbClr val="000000"/>
                </a:solidFill>
                <a:latin typeface="Times New Roman"/>
                <a:ea typeface="Segoe UI"/>
              </a:rPr>
              <a:t>24</a:t>
            </a:fld>
            <a:endParaRPr lang="en-US" sz="1400" b="0" strike="noStrike" spc="-1">
              <a:solidFill>
                <a:srgbClr val="000000"/>
              </a:solidFill>
              <a:latin typeface="Arial"/>
            </a:endParaRPr>
          </a:p>
        </p:txBody>
      </p:sp>
      <p:sp>
        <p:nvSpPr>
          <p:cNvPr id="744" name="PlaceHolder 1"/>
          <p:cNvSpPr>
            <a:spLocks noGrp="1" noRot="1" noChangeAspect="1"/>
          </p:cNvSpPr>
          <p:nvPr>
            <p:ph type="sldImg"/>
          </p:nvPr>
        </p:nvSpPr>
        <p:spPr>
          <a:xfrm>
            <a:off x="1446213" y="763588"/>
            <a:ext cx="4879975" cy="3771900"/>
          </a:xfrm>
          <a:prstGeom prst="rect">
            <a:avLst/>
          </a:prstGeom>
          <a:ln w="0">
            <a:noFill/>
          </a:ln>
        </p:spPr>
      </p:sp>
      <p:sp>
        <p:nvSpPr>
          <p:cNvPr id="745"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6"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42281C40-44F7-4425-BFA3-745EFCCB829F}" type="slidenum">
              <a:rPr lang="es-CO" sz="1400" b="0" strike="noStrike" spc="-1">
                <a:solidFill>
                  <a:srgbClr val="000000"/>
                </a:solidFill>
                <a:latin typeface="Times New Roman"/>
                <a:ea typeface="Segoe UI"/>
              </a:rPr>
              <a:t>25</a:t>
            </a:fld>
            <a:endParaRPr lang="en-US" sz="1400" b="0" strike="noStrike" spc="-1">
              <a:solidFill>
                <a:srgbClr val="000000"/>
              </a:solidFill>
              <a:latin typeface="Arial"/>
            </a:endParaRPr>
          </a:p>
        </p:txBody>
      </p:sp>
      <p:sp>
        <p:nvSpPr>
          <p:cNvPr id="747" name="PlaceHolder 1"/>
          <p:cNvSpPr>
            <a:spLocks noGrp="1" noRot="1" noChangeAspect="1"/>
          </p:cNvSpPr>
          <p:nvPr>
            <p:ph type="sldImg"/>
          </p:nvPr>
        </p:nvSpPr>
        <p:spPr>
          <a:xfrm>
            <a:off x="1446213" y="763588"/>
            <a:ext cx="4879975" cy="3771900"/>
          </a:xfrm>
          <a:prstGeom prst="rect">
            <a:avLst/>
          </a:prstGeom>
          <a:ln w="0">
            <a:noFill/>
          </a:ln>
        </p:spPr>
      </p:sp>
      <p:sp>
        <p:nvSpPr>
          <p:cNvPr id="748"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9"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9C1D0244-282C-4339-9822-581ED2DB1773}" type="slidenum">
              <a:rPr lang="es-CO" sz="1400" b="0" strike="noStrike" spc="-1">
                <a:solidFill>
                  <a:srgbClr val="000000"/>
                </a:solidFill>
                <a:latin typeface="Times New Roman"/>
                <a:ea typeface="Segoe UI"/>
              </a:rPr>
              <a:t>26</a:t>
            </a:fld>
            <a:endParaRPr lang="en-US" sz="1400" b="0" strike="noStrike" spc="-1">
              <a:solidFill>
                <a:srgbClr val="000000"/>
              </a:solidFill>
              <a:latin typeface="Arial"/>
            </a:endParaRPr>
          </a:p>
        </p:txBody>
      </p:sp>
      <p:sp>
        <p:nvSpPr>
          <p:cNvPr id="750" name="PlaceHolder 1"/>
          <p:cNvSpPr>
            <a:spLocks noGrp="1" noRot="1" noChangeAspect="1"/>
          </p:cNvSpPr>
          <p:nvPr>
            <p:ph type="sldImg"/>
          </p:nvPr>
        </p:nvSpPr>
        <p:spPr>
          <a:xfrm>
            <a:off x="1446213" y="763588"/>
            <a:ext cx="4879975" cy="3771900"/>
          </a:xfrm>
          <a:prstGeom prst="rect">
            <a:avLst/>
          </a:prstGeom>
          <a:ln w="0">
            <a:noFill/>
          </a:ln>
        </p:spPr>
      </p:sp>
      <p:sp>
        <p:nvSpPr>
          <p:cNvPr id="751"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2"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21D60871-A879-4B47-8C36-1F265598508D}" type="slidenum">
              <a:rPr lang="es-CO" sz="1400" b="0" strike="noStrike" spc="-1">
                <a:solidFill>
                  <a:srgbClr val="000000"/>
                </a:solidFill>
                <a:latin typeface="Times New Roman"/>
                <a:ea typeface="Segoe UI"/>
              </a:rPr>
              <a:t>27</a:t>
            </a:fld>
            <a:endParaRPr lang="en-US" sz="1400" b="0" strike="noStrike" spc="-1">
              <a:solidFill>
                <a:srgbClr val="000000"/>
              </a:solidFill>
              <a:latin typeface="Arial"/>
            </a:endParaRPr>
          </a:p>
        </p:txBody>
      </p:sp>
      <p:sp>
        <p:nvSpPr>
          <p:cNvPr id="753" name="PlaceHolder 1"/>
          <p:cNvSpPr>
            <a:spLocks noGrp="1" noRot="1" noChangeAspect="1"/>
          </p:cNvSpPr>
          <p:nvPr>
            <p:ph type="sldImg"/>
          </p:nvPr>
        </p:nvSpPr>
        <p:spPr>
          <a:xfrm>
            <a:off x="1446213" y="763588"/>
            <a:ext cx="4879975" cy="3771900"/>
          </a:xfrm>
          <a:prstGeom prst="rect">
            <a:avLst/>
          </a:prstGeom>
          <a:ln w="0">
            <a:noFill/>
          </a:ln>
        </p:spPr>
      </p:sp>
      <p:sp>
        <p:nvSpPr>
          <p:cNvPr id="754"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82610CCF-8BC6-4153-BEC8-1E7AE92F654B}" type="slidenum">
              <a:rPr lang="es-CO" sz="1400" b="0" strike="noStrike" spc="-1">
                <a:solidFill>
                  <a:srgbClr val="000000"/>
                </a:solidFill>
                <a:latin typeface="Times New Roman"/>
                <a:ea typeface="Segoe UI"/>
              </a:rPr>
              <a:t>28</a:t>
            </a:fld>
            <a:endParaRPr lang="en-US" sz="1400" b="0" strike="noStrike" spc="-1">
              <a:solidFill>
                <a:srgbClr val="000000"/>
              </a:solidFill>
              <a:latin typeface="Arial"/>
            </a:endParaRPr>
          </a:p>
        </p:txBody>
      </p:sp>
      <p:sp>
        <p:nvSpPr>
          <p:cNvPr id="756" name="PlaceHolder 1"/>
          <p:cNvSpPr>
            <a:spLocks noGrp="1" noRot="1" noChangeAspect="1"/>
          </p:cNvSpPr>
          <p:nvPr>
            <p:ph type="sldImg"/>
          </p:nvPr>
        </p:nvSpPr>
        <p:spPr>
          <a:xfrm>
            <a:off x="1446213" y="763588"/>
            <a:ext cx="4879975" cy="3771900"/>
          </a:xfrm>
          <a:prstGeom prst="rect">
            <a:avLst/>
          </a:prstGeom>
          <a:ln w="0">
            <a:noFill/>
          </a:ln>
        </p:spPr>
      </p:sp>
      <p:sp>
        <p:nvSpPr>
          <p:cNvPr id="757"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8"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1EA50D86-25D1-461E-9B53-68E52AE3FFAA}" type="slidenum">
              <a:rPr lang="es-CO" sz="1400" b="0" strike="noStrike" spc="-1">
                <a:solidFill>
                  <a:srgbClr val="000000"/>
                </a:solidFill>
                <a:latin typeface="Times New Roman"/>
                <a:ea typeface="Segoe UI"/>
              </a:rPr>
              <a:t>29</a:t>
            </a:fld>
            <a:endParaRPr lang="en-US" sz="1400" b="0" strike="noStrike" spc="-1">
              <a:solidFill>
                <a:srgbClr val="000000"/>
              </a:solidFill>
              <a:latin typeface="Arial"/>
            </a:endParaRPr>
          </a:p>
        </p:txBody>
      </p:sp>
      <p:sp>
        <p:nvSpPr>
          <p:cNvPr id="759" name="PlaceHolder 1"/>
          <p:cNvSpPr>
            <a:spLocks noGrp="1" noRot="1" noChangeAspect="1"/>
          </p:cNvSpPr>
          <p:nvPr>
            <p:ph type="sldImg"/>
          </p:nvPr>
        </p:nvSpPr>
        <p:spPr>
          <a:xfrm>
            <a:off x="1446213" y="763588"/>
            <a:ext cx="4879975" cy="3771900"/>
          </a:xfrm>
          <a:prstGeom prst="rect">
            <a:avLst/>
          </a:prstGeom>
          <a:ln w="0">
            <a:noFill/>
          </a:ln>
        </p:spPr>
      </p:sp>
      <p:sp>
        <p:nvSpPr>
          <p:cNvPr id="760"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1"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1976414F-E7ED-4555-A82B-59BE9AB51CEC}" type="slidenum">
              <a:rPr lang="es-CO" sz="1400" b="0" strike="noStrike" spc="-1">
                <a:solidFill>
                  <a:srgbClr val="000000"/>
                </a:solidFill>
                <a:latin typeface="Times New Roman"/>
                <a:ea typeface="Segoe UI"/>
              </a:rPr>
              <a:t>30</a:t>
            </a:fld>
            <a:endParaRPr lang="en-US" sz="1400" b="0" strike="noStrike" spc="-1">
              <a:solidFill>
                <a:srgbClr val="000000"/>
              </a:solidFill>
              <a:latin typeface="Arial"/>
            </a:endParaRPr>
          </a:p>
        </p:txBody>
      </p:sp>
      <p:sp>
        <p:nvSpPr>
          <p:cNvPr id="762" name="PlaceHolder 1"/>
          <p:cNvSpPr>
            <a:spLocks noGrp="1" noRot="1" noChangeAspect="1"/>
          </p:cNvSpPr>
          <p:nvPr>
            <p:ph type="sldImg"/>
          </p:nvPr>
        </p:nvSpPr>
        <p:spPr>
          <a:xfrm>
            <a:off x="1446213" y="763588"/>
            <a:ext cx="4879975" cy="3771900"/>
          </a:xfrm>
          <a:prstGeom prst="rect">
            <a:avLst/>
          </a:prstGeom>
          <a:ln w="0">
            <a:noFill/>
          </a:ln>
        </p:spPr>
      </p:sp>
      <p:sp>
        <p:nvSpPr>
          <p:cNvPr id="763"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4"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80A4A5F9-9949-4CB7-AC19-D4703B87F63B}" type="slidenum">
              <a:rPr lang="es-CO" sz="1400" b="0" strike="noStrike" spc="-1">
                <a:solidFill>
                  <a:srgbClr val="000000"/>
                </a:solidFill>
                <a:latin typeface="Times New Roman"/>
                <a:ea typeface="Segoe UI"/>
              </a:rPr>
              <a:t>31</a:t>
            </a:fld>
            <a:endParaRPr lang="en-US" sz="1400" b="0" strike="noStrike" spc="-1">
              <a:solidFill>
                <a:srgbClr val="000000"/>
              </a:solidFill>
              <a:latin typeface="Arial"/>
            </a:endParaRPr>
          </a:p>
        </p:txBody>
      </p:sp>
      <p:sp>
        <p:nvSpPr>
          <p:cNvPr id="765" name="PlaceHolder 1"/>
          <p:cNvSpPr>
            <a:spLocks noGrp="1" noRot="1" noChangeAspect="1"/>
          </p:cNvSpPr>
          <p:nvPr>
            <p:ph type="sldImg"/>
          </p:nvPr>
        </p:nvSpPr>
        <p:spPr>
          <a:xfrm>
            <a:off x="1446213" y="763588"/>
            <a:ext cx="4879975" cy="3771900"/>
          </a:xfrm>
          <a:prstGeom prst="rect">
            <a:avLst/>
          </a:prstGeom>
          <a:ln w="0">
            <a:noFill/>
          </a:ln>
        </p:spPr>
      </p:sp>
      <p:sp>
        <p:nvSpPr>
          <p:cNvPr id="766"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7"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4BBF1B32-2E9E-49AF-8D56-7DCFD873D259}" type="slidenum">
              <a:rPr lang="es-CO" sz="1400" b="0" strike="noStrike" spc="-1">
                <a:solidFill>
                  <a:srgbClr val="000000"/>
                </a:solidFill>
                <a:latin typeface="Times New Roman"/>
                <a:ea typeface="Segoe UI"/>
              </a:rPr>
              <a:t>32</a:t>
            </a:fld>
            <a:endParaRPr lang="en-US" sz="1400" b="0" strike="noStrike" spc="-1">
              <a:solidFill>
                <a:srgbClr val="000000"/>
              </a:solidFill>
              <a:latin typeface="Arial"/>
            </a:endParaRPr>
          </a:p>
        </p:txBody>
      </p:sp>
      <p:sp>
        <p:nvSpPr>
          <p:cNvPr id="768" name="PlaceHolder 1"/>
          <p:cNvSpPr>
            <a:spLocks noGrp="1" noRot="1" noChangeAspect="1"/>
          </p:cNvSpPr>
          <p:nvPr>
            <p:ph type="sldImg"/>
          </p:nvPr>
        </p:nvSpPr>
        <p:spPr>
          <a:xfrm>
            <a:off x="1446213" y="763588"/>
            <a:ext cx="4879975" cy="3771900"/>
          </a:xfrm>
          <a:prstGeom prst="rect">
            <a:avLst/>
          </a:prstGeom>
          <a:ln w="0">
            <a:noFill/>
          </a:ln>
        </p:spPr>
      </p:sp>
      <p:sp>
        <p:nvSpPr>
          <p:cNvPr id="769"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0"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82D89083-E7ED-440E-AC5C-A2090F448057}" type="slidenum">
              <a:rPr lang="es-CO" sz="1400" b="0" strike="noStrike" spc="-1">
                <a:solidFill>
                  <a:srgbClr val="000000"/>
                </a:solidFill>
                <a:latin typeface="Times New Roman"/>
                <a:ea typeface="Segoe UI"/>
              </a:rPr>
              <a:t>33</a:t>
            </a:fld>
            <a:endParaRPr lang="en-US" sz="1400" b="0" strike="noStrike" spc="-1">
              <a:solidFill>
                <a:srgbClr val="000000"/>
              </a:solidFill>
              <a:latin typeface="Arial"/>
            </a:endParaRPr>
          </a:p>
        </p:txBody>
      </p:sp>
      <p:sp>
        <p:nvSpPr>
          <p:cNvPr id="771" name="PlaceHolder 1"/>
          <p:cNvSpPr>
            <a:spLocks noGrp="1" noRot="1" noChangeAspect="1"/>
          </p:cNvSpPr>
          <p:nvPr>
            <p:ph type="sldImg"/>
          </p:nvPr>
        </p:nvSpPr>
        <p:spPr>
          <a:xfrm>
            <a:off x="1446213" y="763588"/>
            <a:ext cx="4879975" cy="3771900"/>
          </a:xfrm>
          <a:prstGeom prst="rect">
            <a:avLst/>
          </a:prstGeom>
          <a:ln w="0">
            <a:noFill/>
          </a:ln>
        </p:spPr>
      </p:sp>
      <p:sp>
        <p:nvSpPr>
          <p:cNvPr id="772"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3"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1808A444-9DBD-4534-9B90-142F21308B29}" type="slidenum">
              <a:rPr lang="es-CO" sz="1400" b="0" strike="noStrike" spc="-1">
                <a:solidFill>
                  <a:srgbClr val="000000"/>
                </a:solidFill>
                <a:latin typeface="Times New Roman"/>
                <a:ea typeface="Segoe UI"/>
              </a:rPr>
              <a:t>34</a:t>
            </a:fld>
            <a:endParaRPr lang="en-US" sz="1400" b="0" strike="noStrike" spc="-1">
              <a:solidFill>
                <a:srgbClr val="000000"/>
              </a:solidFill>
              <a:latin typeface="Arial"/>
            </a:endParaRPr>
          </a:p>
        </p:txBody>
      </p:sp>
      <p:sp>
        <p:nvSpPr>
          <p:cNvPr id="774" name="PlaceHolder 1"/>
          <p:cNvSpPr>
            <a:spLocks noGrp="1" noRot="1" noChangeAspect="1"/>
          </p:cNvSpPr>
          <p:nvPr>
            <p:ph type="sldImg"/>
          </p:nvPr>
        </p:nvSpPr>
        <p:spPr>
          <a:xfrm>
            <a:off x="1446213" y="763588"/>
            <a:ext cx="4879975" cy="3771900"/>
          </a:xfrm>
          <a:prstGeom prst="rect">
            <a:avLst/>
          </a:prstGeom>
          <a:ln w="0">
            <a:noFill/>
          </a:ln>
        </p:spPr>
      </p:sp>
      <p:sp>
        <p:nvSpPr>
          <p:cNvPr id="775"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6" name="Marcador de número de diapositiva 6"/>
          <p:cNvSpPr txBox="1"/>
          <p:nvPr/>
        </p:nvSpPr>
        <p:spPr>
          <a:xfrm>
            <a:off x="4399200" y="9555480"/>
            <a:ext cx="3372840" cy="502560"/>
          </a:xfrm>
          <a:prstGeom prst="rect">
            <a:avLst/>
          </a:prstGeom>
          <a:noFill/>
          <a:ln w="0">
            <a:noFill/>
          </a:ln>
        </p:spPr>
        <p:txBody>
          <a:bodyPr lIns="0" tIns="0" rIns="0" bIns="0" anchor="b">
            <a:noAutofit/>
          </a:bodyPr>
          <a:lstStyle/>
          <a:p>
            <a:pPr algn="r">
              <a:lnSpc>
                <a:spcPct val="100000"/>
              </a:lnSpc>
            </a:pPr>
            <a:fld id="{CCB6AEF4-F15F-436A-84D2-50003EB8E116}" type="slidenum">
              <a:rPr lang="es-CO" sz="1400" b="0" strike="noStrike" spc="-1">
                <a:solidFill>
                  <a:srgbClr val="000000"/>
                </a:solidFill>
                <a:latin typeface="Times New Roman"/>
                <a:ea typeface="Segoe UI"/>
              </a:rPr>
              <a:t>35</a:t>
            </a:fld>
            <a:endParaRPr lang="en-US" sz="1400" b="0" strike="noStrike" spc="-1">
              <a:solidFill>
                <a:srgbClr val="000000"/>
              </a:solidFill>
              <a:latin typeface="Arial"/>
            </a:endParaRPr>
          </a:p>
        </p:txBody>
      </p:sp>
      <p:sp>
        <p:nvSpPr>
          <p:cNvPr id="777" name="PlaceHolder 1"/>
          <p:cNvSpPr>
            <a:spLocks noGrp="1" noRot="1" noChangeAspect="1"/>
          </p:cNvSpPr>
          <p:nvPr>
            <p:ph type="sldImg"/>
          </p:nvPr>
        </p:nvSpPr>
        <p:spPr>
          <a:xfrm>
            <a:off x="1446120" y="763560"/>
            <a:ext cx="4879800" cy="3771720"/>
          </a:xfrm>
          <a:prstGeom prst="rect">
            <a:avLst/>
          </a:prstGeom>
          <a:ln w="0">
            <a:noFill/>
          </a:ln>
        </p:spPr>
      </p:sp>
      <p:sp>
        <p:nvSpPr>
          <p:cNvPr id="778" name="PlaceHolder 2"/>
          <p:cNvSpPr>
            <a:spLocks noGrp="1"/>
          </p:cNvSpPr>
          <p:nvPr>
            <p:ph type="body"/>
          </p:nvPr>
        </p:nvSpPr>
        <p:spPr>
          <a:xfrm>
            <a:off x="777240" y="4777560"/>
            <a:ext cx="6217560" cy="4525920"/>
          </a:xfrm>
          <a:prstGeom prst="rect">
            <a:avLst/>
          </a:prstGeom>
          <a:noFill/>
          <a:ln w="12600">
            <a:noFill/>
          </a:ln>
        </p:spPr>
        <p:txBody>
          <a:bodyPr lIns="0" tIns="0" rIns="0" bIns="0" anchor="t">
            <a:noAutofit/>
          </a:bodyPr>
          <a:lstStyle/>
          <a:p>
            <a:pPr marL="216000" indent="0">
              <a:buNone/>
            </a:pPr>
            <a:endParaRPr lang="en-US" sz="2000" b="0" strike="noStrike" spc="-1">
              <a:solidFill>
                <a:srgbClr val="000000"/>
              </a:solidFill>
              <a:latin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2"/>
          </p:nvPr>
        </p:nvSpPr>
        <p:spPr/>
        <p:txBody>
          <a:bodyPr/>
          <a:lstStyle/>
          <a:p>
            <a:r>
              <a:t>Footer</a:t>
            </a:r>
          </a:p>
        </p:txBody>
      </p:sp>
      <p:sp>
        <p:nvSpPr>
          <p:cNvPr id="3" name="PlaceHolder 2"/>
          <p:cNvSpPr>
            <a:spLocks noGrp="1"/>
          </p:cNvSpPr>
          <p:nvPr>
            <p:ph type="sldNum" idx="3"/>
          </p:nvPr>
        </p:nvSpPr>
        <p:spPr/>
        <p:txBody>
          <a:bodyPr/>
          <a:lstStyle/>
          <a:p>
            <a:fld id="{BACFF253-FA76-4E2F-9EEB-4F8A67FF827B}" type="slidenum">
              <a:t>‹Nº›</a:t>
            </a:fld>
            <a:endParaRPr/>
          </a:p>
        </p:txBody>
      </p:sp>
      <p:sp>
        <p:nvSpPr>
          <p:cNvPr id="4" name="PlaceHolder 3"/>
          <p:cNvSpPr>
            <a:spLocks noGrp="1"/>
          </p:cNvSpPr>
          <p:nvPr>
            <p:ph type="dt" idx="1"/>
          </p:nvPr>
        </p:nvSpPr>
        <p:spPr/>
        <p:txBody>
          <a:body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6" name="PlaceHolder 2"/>
          <p:cNvSpPr>
            <a:spLocks noGrp="1"/>
          </p:cNvSpPr>
          <p:nvPr>
            <p:ph type="subTitle"/>
          </p:nvPr>
        </p:nvSpPr>
        <p:spPr>
          <a:xfrm>
            <a:off x="502920" y="1818720"/>
            <a:ext cx="9052200" cy="4507560"/>
          </a:xfrm>
          <a:prstGeom prst="rect">
            <a:avLst/>
          </a:prstGeom>
          <a:noFill/>
          <a:ln w="12600">
            <a:noFill/>
          </a:ln>
        </p:spPr>
        <p:txBody>
          <a:bodyPr lIns="0" tIns="0" rIns="0" bIns="0" anchor="ctr">
            <a:noAutofit/>
          </a:bodyPr>
          <a:lstStyle/>
          <a:p>
            <a:pPr indent="0" algn="ctr">
              <a:buNone/>
            </a:pPr>
            <a:endParaRPr lang="en-US" sz="3200" b="0" strike="noStrike" spc="-1">
              <a:solidFill>
                <a:srgbClr val="000000"/>
              </a:solidFill>
              <a:latin typeface="Arial"/>
            </a:endParaRPr>
          </a:p>
        </p:txBody>
      </p:sp>
      <p:sp>
        <p:nvSpPr>
          <p:cNvPr id="4" name="PlaceHolder 3"/>
          <p:cNvSpPr>
            <a:spLocks noGrp="1"/>
          </p:cNvSpPr>
          <p:nvPr>
            <p:ph type="ftr" idx="2"/>
          </p:nvPr>
        </p:nvSpPr>
        <p:spPr/>
        <p:txBody>
          <a:bodyPr/>
          <a:lstStyle/>
          <a:p>
            <a:r>
              <a:t>Footer</a:t>
            </a:r>
          </a:p>
        </p:txBody>
      </p:sp>
      <p:sp>
        <p:nvSpPr>
          <p:cNvPr id="2" name="PlaceHolder 4"/>
          <p:cNvSpPr>
            <a:spLocks noGrp="1"/>
          </p:cNvSpPr>
          <p:nvPr>
            <p:ph type="sldNum" idx="3"/>
          </p:nvPr>
        </p:nvSpPr>
        <p:spPr/>
        <p:txBody>
          <a:bodyPr/>
          <a:lstStyle/>
          <a:p>
            <a:fld id="{C95B9E9B-AEF5-4A1E-87E5-208BAF78D0BD}" type="slidenum">
              <a:t>‹Nº›</a:t>
            </a:fld>
            <a:endParaRPr/>
          </a:p>
        </p:txBody>
      </p:sp>
      <p:sp>
        <p:nvSpPr>
          <p:cNvPr id="3" name="PlaceHolder 5"/>
          <p:cNvSpPr>
            <a:spLocks noGrp="1"/>
          </p:cNvSpPr>
          <p:nvPr>
            <p:ph type="dt" idx="1"/>
          </p:nvPr>
        </p:nvSpPr>
        <p:spPr/>
        <p:txBody>
          <a:body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8" name="PlaceHolder 2"/>
          <p:cNvSpPr>
            <a:spLocks noGrp="1"/>
          </p:cNvSpPr>
          <p:nvPr>
            <p:ph/>
          </p:nvPr>
        </p:nvSpPr>
        <p:spPr>
          <a:xfrm>
            <a:off x="502920" y="1818720"/>
            <a:ext cx="9052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 name="PlaceHolder 3"/>
          <p:cNvSpPr>
            <a:spLocks noGrp="1"/>
          </p:cNvSpPr>
          <p:nvPr>
            <p:ph type="ftr" idx="2"/>
          </p:nvPr>
        </p:nvSpPr>
        <p:spPr/>
        <p:txBody>
          <a:bodyPr/>
          <a:lstStyle/>
          <a:p>
            <a:r>
              <a:t>Footer</a:t>
            </a:r>
          </a:p>
        </p:txBody>
      </p:sp>
      <p:sp>
        <p:nvSpPr>
          <p:cNvPr id="5" name="PlaceHolder 4"/>
          <p:cNvSpPr>
            <a:spLocks noGrp="1"/>
          </p:cNvSpPr>
          <p:nvPr>
            <p:ph type="sldNum" idx="3"/>
          </p:nvPr>
        </p:nvSpPr>
        <p:spPr/>
        <p:txBody>
          <a:bodyPr/>
          <a:lstStyle/>
          <a:p>
            <a:fld id="{C0A3E621-C687-44DE-8D20-B6E9B3507544}" type="slidenum">
              <a:t>‹Nº›</a:t>
            </a:fld>
            <a:endParaRPr/>
          </a:p>
        </p:txBody>
      </p:sp>
      <p:sp>
        <p:nvSpPr>
          <p:cNvPr id="6" name="PlaceHolder 5"/>
          <p:cNvSpPr>
            <a:spLocks noGrp="1"/>
          </p:cNvSpPr>
          <p:nvPr>
            <p:ph type="dt" idx="1"/>
          </p:nvPr>
        </p:nvSpPr>
        <p:spPr/>
        <p:txBody>
          <a:body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0"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1"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2"/>
          </p:nvPr>
        </p:nvSpPr>
        <p:spPr/>
        <p:txBody>
          <a:bodyPr/>
          <a:lstStyle/>
          <a:p>
            <a:r>
              <a:t>Footer</a:t>
            </a:r>
          </a:p>
        </p:txBody>
      </p:sp>
      <p:sp>
        <p:nvSpPr>
          <p:cNvPr id="6" name="PlaceHolder 5"/>
          <p:cNvSpPr>
            <a:spLocks noGrp="1"/>
          </p:cNvSpPr>
          <p:nvPr>
            <p:ph type="sldNum" idx="3"/>
          </p:nvPr>
        </p:nvSpPr>
        <p:spPr/>
        <p:txBody>
          <a:bodyPr/>
          <a:lstStyle/>
          <a:p>
            <a:fld id="{B75E8035-02E5-4381-ADBA-1BD6CFFE2401}" type="slidenum">
              <a:t>‹Nº›</a:t>
            </a:fld>
            <a:endParaRPr/>
          </a:p>
        </p:txBody>
      </p:sp>
      <p:sp>
        <p:nvSpPr>
          <p:cNvPr id="7" name="PlaceHolder 6"/>
          <p:cNvSpPr>
            <a:spLocks noGrp="1"/>
          </p:cNvSpPr>
          <p:nvPr>
            <p:ph type="dt" idx="1"/>
          </p:nvPr>
        </p:nvSpPr>
        <p:spPr/>
        <p:txBody>
          <a:body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 name="PlaceHolder 2"/>
          <p:cNvSpPr>
            <a:spLocks noGrp="1"/>
          </p:cNvSpPr>
          <p:nvPr>
            <p:ph type="ftr" idx="2"/>
          </p:nvPr>
        </p:nvSpPr>
        <p:spPr/>
        <p:txBody>
          <a:bodyPr/>
          <a:lstStyle/>
          <a:p>
            <a:r>
              <a:t>Footer</a:t>
            </a:r>
          </a:p>
        </p:txBody>
      </p:sp>
      <p:sp>
        <p:nvSpPr>
          <p:cNvPr id="4" name="PlaceHolder 3"/>
          <p:cNvSpPr>
            <a:spLocks noGrp="1"/>
          </p:cNvSpPr>
          <p:nvPr>
            <p:ph type="sldNum" idx="3"/>
          </p:nvPr>
        </p:nvSpPr>
        <p:spPr/>
        <p:txBody>
          <a:bodyPr/>
          <a:lstStyle/>
          <a:p>
            <a:fld id="{88DA417D-CC41-46CF-9330-6B18DB1364EF}" type="slidenum">
              <a:t>‹Nº›</a:t>
            </a:fld>
            <a:endParaRPr/>
          </a:p>
        </p:txBody>
      </p:sp>
      <p:sp>
        <p:nvSpPr>
          <p:cNvPr id="5" name="PlaceHolder 4"/>
          <p:cNvSpPr>
            <a:spLocks noGrp="1"/>
          </p:cNvSpPr>
          <p:nvPr>
            <p:ph type="dt" idx="1"/>
          </p:nvPr>
        </p:nvSpPr>
        <p:spPr/>
        <p:txBody>
          <a:body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502920" y="309960"/>
            <a:ext cx="9052200" cy="6015600"/>
          </a:xfrm>
          <a:prstGeom prst="rect">
            <a:avLst/>
          </a:prstGeom>
          <a:noFill/>
          <a:ln w="12600">
            <a:noFill/>
          </a:ln>
        </p:spPr>
        <p:txBody>
          <a:bodyPr lIns="0" tIns="0" rIns="0" bIns="0" anchor="ctr">
            <a:noAutofit/>
          </a:bodyPr>
          <a:lstStyle/>
          <a:p>
            <a:pPr algn="ctr"/>
            <a:endParaRPr lang="en-US" sz="3200" b="0" strike="noStrike" spc="-1">
              <a:solidFill>
                <a:srgbClr val="000000"/>
              </a:solidFill>
              <a:latin typeface="Arial"/>
            </a:endParaRPr>
          </a:p>
        </p:txBody>
      </p:sp>
      <p:sp>
        <p:nvSpPr>
          <p:cNvPr id="3" name="PlaceHolder 2"/>
          <p:cNvSpPr>
            <a:spLocks noGrp="1"/>
          </p:cNvSpPr>
          <p:nvPr>
            <p:ph type="ftr" idx="2"/>
          </p:nvPr>
        </p:nvSpPr>
        <p:spPr/>
        <p:txBody>
          <a:bodyPr/>
          <a:lstStyle/>
          <a:p>
            <a:r>
              <a:t>Footer</a:t>
            </a:r>
          </a:p>
        </p:txBody>
      </p:sp>
      <p:sp>
        <p:nvSpPr>
          <p:cNvPr id="4" name="PlaceHolder 3"/>
          <p:cNvSpPr>
            <a:spLocks noGrp="1"/>
          </p:cNvSpPr>
          <p:nvPr>
            <p:ph type="sldNum" idx="3"/>
          </p:nvPr>
        </p:nvSpPr>
        <p:spPr/>
        <p:txBody>
          <a:bodyPr/>
          <a:lstStyle/>
          <a:p>
            <a:fld id="{8896A54D-6B16-4F01-B40D-8309797CED72}" type="slidenum">
              <a:t>‹Nº›</a:t>
            </a:fld>
            <a:endParaRPr/>
          </a:p>
        </p:txBody>
      </p:sp>
      <p:sp>
        <p:nvSpPr>
          <p:cNvPr id="5" name="PlaceHolder 4"/>
          <p:cNvSpPr>
            <a:spLocks noGrp="1"/>
          </p:cNvSpPr>
          <p:nvPr>
            <p:ph type="dt" idx="1"/>
          </p:nvPr>
        </p:nvSpPr>
        <p:spPr/>
        <p:txBody>
          <a:body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5"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6"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7"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2"/>
          </p:nvPr>
        </p:nvSpPr>
        <p:spPr/>
        <p:txBody>
          <a:bodyPr/>
          <a:lstStyle/>
          <a:p>
            <a:r>
              <a:t>Footer</a:t>
            </a:r>
          </a:p>
        </p:txBody>
      </p:sp>
      <p:sp>
        <p:nvSpPr>
          <p:cNvPr id="7" name="PlaceHolder 6"/>
          <p:cNvSpPr>
            <a:spLocks noGrp="1"/>
          </p:cNvSpPr>
          <p:nvPr>
            <p:ph type="sldNum" idx="3"/>
          </p:nvPr>
        </p:nvSpPr>
        <p:spPr/>
        <p:txBody>
          <a:bodyPr/>
          <a:lstStyle/>
          <a:p>
            <a:fld id="{973757AD-5EAF-4503-9B22-D8D6AC8EB60A}" type="slidenum">
              <a:t>‹Nº›</a:t>
            </a:fld>
            <a:endParaRPr/>
          </a:p>
        </p:txBody>
      </p:sp>
      <p:sp>
        <p:nvSpPr>
          <p:cNvPr id="8" name="PlaceHolder 7"/>
          <p:cNvSpPr>
            <a:spLocks noGrp="1"/>
          </p:cNvSpPr>
          <p:nvPr>
            <p:ph type="dt" idx="1"/>
          </p:nvPr>
        </p:nvSpPr>
        <p:spPr/>
        <p:txBody>
          <a:body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9"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0"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1" name="PlaceHolder 4"/>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2"/>
          </p:nvPr>
        </p:nvSpPr>
        <p:spPr/>
        <p:txBody>
          <a:bodyPr/>
          <a:lstStyle/>
          <a:p>
            <a:r>
              <a:t>Footer</a:t>
            </a:r>
          </a:p>
        </p:txBody>
      </p:sp>
      <p:sp>
        <p:nvSpPr>
          <p:cNvPr id="7" name="PlaceHolder 6"/>
          <p:cNvSpPr>
            <a:spLocks noGrp="1"/>
          </p:cNvSpPr>
          <p:nvPr>
            <p:ph type="sldNum" idx="3"/>
          </p:nvPr>
        </p:nvSpPr>
        <p:spPr/>
        <p:txBody>
          <a:bodyPr/>
          <a:lstStyle/>
          <a:p>
            <a:fld id="{FBC4EADF-EAE9-47A2-AF26-EA993345A790}" type="slidenum">
              <a:t>‹Nº›</a:t>
            </a:fld>
            <a:endParaRPr/>
          </a:p>
        </p:txBody>
      </p:sp>
      <p:sp>
        <p:nvSpPr>
          <p:cNvPr id="8" name="PlaceHolder 7"/>
          <p:cNvSpPr>
            <a:spLocks noGrp="1"/>
          </p:cNvSpPr>
          <p:nvPr>
            <p:ph type="dt" idx="1"/>
          </p:nvPr>
        </p:nvSpPr>
        <p:spPr/>
        <p:txBody>
          <a:body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3"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4"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5" name="PlaceHolder 4"/>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2"/>
          </p:nvPr>
        </p:nvSpPr>
        <p:spPr/>
        <p:txBody>
          <a:bodyPr/>
          <a:lstStyle/>
          <a:p>
            <a:r>
              <a:t>Footer</a:t>
            </a:r>
          </a:p>
        </p:txBody>
      </p:sp>
      <p:sp>
        <p:nvSpPr>
          <p:cNvPr id="7" name="PlaceHolder 6"/>
          <p:cNvSpPr>
            <a:spLocks noGrp="1"/>
          </p:cNvSpPr>
          <p:nvPr>
            <p:ph type="sldNum" idx="3"/>
          </p:nvPr>
        </p:nvSpPr>
        <p:spPr/>
        <p:txBody>
          <a:bodyPr/>
          <a:lstStyle/>
          <a:p>
            <a:fld id="{D91A7ACA-9A8D-4E25-8BC4-F017244A787A}" type="slidenum">
              <a:t>‹Nº›</a:t>
            </a:fld>
            <a:endParaRPr/>
          </a:p>
        </p:txBody>
      </p:sp>
      <p:sp>
        <p:nvSpPr>
          <p:cNvPr id="8" name="PlaceHolder 7"/>
          <p:cNvSpPr>
            <a:spLocks noGrp="1"/>
          </p:cNvSpPr>
          <p:nvPr>
            <p:ph type="dt" idx="1"/>
          </p:nvPr>
        </p:nvSpPr>
        <p:spPr/>
        <p:txBody>
          <a:body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7" name="PlaceHolder 2"/>
          <p:cNvSpPr>
            <a:spLocks noGrp="1"/>
          </p:cNvSpPr>
          <p:nvPr>
            <p:ph/>
          </p:nvPr>
        </p:nvSpPr>
        <p:spPr>
          <a:xfrm>
            <a:off x="502920" y="18187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8" name="PlaceHolder 3"/>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2"/>
          </p:nvPr>
        </p:nvSpPr>
        <p:spPr/>
        <p:txBody>
          <a:bodyPr/>
          <a:lstStyle/>
          <a:p>
            <a:r>
              <a:t>Footer</a:t>
            </a:r>
          </a:p>
        </p:txBody>
      </p:sp>
      <p:sp>
        <p:nvSpPr>
          <p:cNvPr id="6" name="PlaceHolder 5"/>
          <p:cNvSpPr>
            <a:spLocks noGrp="1"/>
          </p:cNvSpPr>
          <p:nvPr>
            <p:ph type="sldNum" idx="3"/>
          </p:nvPr>
        </p:nvSpPr>
        <p:spPr/>
        <p:txBody>
          <a:bodyPr/>
          <a:lstStyle/>
          <a:p>
            <a:fld id="{C5FEE5E5-CD9E-4DAC-AED8-6E678ACC2085}" type="slidenum">
              <a:t>‹Nº›</a:t>
            </a:fld>
            <a:endParaRPr/>
          </a:p>
        </p:txBody>
      </p:sp>
      <p:sp>
        <p:nvSpPr>
          <p:cNvPr id="7" name="PlaceHolder 6"/>
          <p:cNvSpPr>
            <a:spLocks noGrp="1"/>
          </p:cNvSpPr>
          <p:nvPr>
            <p:ph type="dt" idx="1"/>
          </p:nvPr>
        </p:nvSpPr>
        <p:spPr/>
        <p:txBody>
          <a:body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0"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1"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2"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3" name="PlaceHolder 5"/>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 name="PlaceHolder 6"/>
          <p:cNvSpPr>
            <a:spLocks noGrp="1"/>
          </p:cNvSpPr>
          <p:nvPr>
            <p:ph type="ftr" idx="2"/>
          </p:nvPr>
        </p:nvSpPr>
        <p:spPr/>
        <p:txBody>
          <a:bodyPr/>
          <a:lstStyle/>
          <a:p>
            <a:r>
              <a:t>Footer</a:t>
            </a:r>
          </a:p>
        </p:txBody>
      </p:sp>
      <p:sp>
        <p:nvSpPr>
          <p:cNvPr id="8" name="PlaceHolder 7"/>
          <p:cNvSpPr>
            <a:spLocks noGrp="1"/>
          </p:cNvSpPr>
          <p:nvPr>
            <p:ph type="sldNum" idx="3"/>
          </p:nvPr>
        </p:nvSpPr>
        <p:spPr/>
        <p:txBody>
          <a:bodyPr/>
          <a:lstStyle/>
          <a:p>
            <a:fld id="{05D4F854-CA62-41C8-8D08-B37BDE095137}" type="slidenum">
              <a:t>‹Nº›</a:t>
            </a:fld>
            <a:endParaRPr/>
          </a:p>
        </p:txBody>
      </p:sp>
      <p:sp>
        <p:nvSpPr>
          <p:cNvPr id="9" name="PlaceHolder 8"/>
          <p:cNvSpPr>
            <a:spLocks noGrp="1"/>
          </p:cNvSpPr>
          <p:nvPr>
            <p:ph type="dt" idx="1"/>
          </p:nvPr>
        </p:nvSpPr>
        <p:spPr/>
        <p:txBody>
          <a:body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5" name="PlaceHolder 2"/>
          <p:cNvSpPr>
            <a:spLocks noGrp="1"/>
          </p:cNvSpPr>
          <p:nvPr>
            <p:ph/>
          </p:nvPr>
        </p:nvSpPr>
        <p:spPr>
          <a:xfrm>
            <a:off x="50292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6" name="PlaceHolder 3"/>
          <p:cNvSpPr>
            <a:spLocks noGrp="1"/>
          </p:cNvSpPr>
          <p:nvPr>
            <p:ph/>
          </p:nvPr>
        </p:nvSpPr>
        <p:spPr>
          <a:xfrm>
            <a:off x="356364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7" name="PlaceHolder 4"/>
          <p:cNvSpPr>
            <a:spLocks noGrp="1"/>
          </p:cNvSpPr>
          <p:nvPr>
            <p:ph/>
          </p:nvPr>
        </p:nvSpPr>
        <p:spPr>
          <a:xfrm>
            <a:off x="662436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8" name="PlaceHolder 5"/>
          <p:cNvSpPr>
            <a:spLocks noGrp="1"/>
          </p:cNvSpPr>
          <p:nvPr>
            <p:ph/>
          </p:nvPr>
        </p:nvSpPr>
        <p:spPr>
          <a:xfrm>
            <a:off x="50292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9" name="PlaceHolder 6"/>
          <p:cNvSpPr>
            <a:spLocks noGrp="1"/>
          </p:cNvSpPr>
          <p:nvPr>
            <p:ph/>
          </p:nvPr>
        </p:nvSpPr>
        <p:spPr>
          <a:xfrm>
            <a:off x="356364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0" name="PlaceHolder 7"/>
          <p:cNvSpPr>
            <a:spLocks noGrp="1"/>
          </p:cNvSpPr>
          <p:nvPr>
            <p:ph/>
          </p:nvPr>
        </p:nvSpPr>
        <p:spPr>
          <a:xfrm>
            <a:off x="662436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9" name="PlaceHolder 8"/>
          <p:cNvSpPr>
            <a:spLocks noGrp="1"/>
          </p:cNvSpPr>
          <p:nvPr>
            <p:ph type="ftr" idx="2"/>
          </p:nvPr>
        </p:nvSpPr>
        <p:spPr/>
        <p:txBody>
          <a:bodyPr/>
          <a:lstStyle/>
          <a:p>
            <a:r>
              <a:t>Footer</a:t>
            </a:r>
          </a:p>
        </p:txBody>
      </p:sp>
      <p:sp>
        <p:nvSpPr>
          <p:cNvPr id="10" name="PlaceHolder 9"/>
          <p:cNvSpPr>
            <a:spLocks noGrp="1"/>
          </p:cNvSpPr>
          <p:nvPr>
            <p:ph type="sldNum" idx="3"/>
          </p:nvPr>
        </p:nvSpPr>
        <p:spPr/>
        <p:txBody>
          <a:bodyPr/>
          <a:lstStyle/>
          <a:p>
            <a:fld id="{E9CD9BF2-46A5-486E-BAF0-9917CC0EC8E9}" type="slidenum">
              <a:t>‹Nº›</a:t>
            </a:fld>
            <a:endParaRPr/>
          </a:p>
        </p:txBody>
      </p:sp>
      <p:sp>
        <p:nvSpPr>
          <p:cNvPr id="11" name="PlaceHolder 10"/>
          <p:cNvSpPr>
            <a:spLocks noGrp="1"/>
          </p:cNvSpPr>
          <p:nvPr>
            <p:ph type="dt" idx="1"/>
          </p:nvPr>
        </p:nvSpPr>
        <p:spPr/>
        <p:txBody>
          <a:body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5"/>
          </p:nvPr>
        </p:nvSpPr>
        <p:spPr/>
        <p:txBody>
          <a:bodyPr/>
          <a:lstStyle/>
          <a:p>
            <a:r>
              <a:t>Footer</a:t>
            </a:r>
          </a:p>
        </p:txBody>
      </p:sp>
      <p:sp>
        <p:nvSpPr>
          <p:cNvPr id="3" name="PlaceHolder 2"/>
          <p:cNvSpPr>
            <a:spLocks noGrp="1"/>
          </p:cNvSpPr>
          <p:nvPr>
            <p:ph type="sldNum" idx="6"/>
          </p:nvPr>
        </p:nvSpPr>
        <p:spPr/>
        <p:txBody>
          <a:bodyPr/>
          <a:lstStyle/>
          <a:p>
            <a:fld id="{6D57BC68-FBAC-47A5-ACAF-54CDC9E1F7EA}" type="slidenum">
              <a:t>‹Nº›</a:t>
            </a:fld>
            <a:endParaRPr/>
          </a:p>
        </p:txBody>
      </p:sp>
      <p:sp>
        <p:nvSpPr>
          <p:cNvPr id="4" name="PlaceHolder 3"/>
          <p:cNvSpPr>
            <a:spLocks noGrp="1"/>
          </p:cNvSpPr>
          <p:nvPr>
            <p:ph type="dt" idx="4"/>
          </p:nvPr>
        </p:nvSpPr>
        <p:spPr/>
        <p:txBody>
          <a:body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5"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6" name="PlaceHolder 2"/>
          <p:cNvSpPr>
            <a:spLocks noGrp="1"/>
          </p:cNvSpPr>
          <p:nvPr>
            <p:ph type="subTitle"/>
          </p:nvPr>
        </p:nvSpPr>
        <p:spPr>
          <a:xfrm>
            <a:off x="502920" y="1818720"/>
            <a:ext cx="9052200" cy="4507560"/>
          </a:xfrm>
          <a:prstGeom prst="rect">
            <a:avLst/>
          </a:prstGeom>
          <a:noFill/>
          <a:ln w="12600">
            <a:noFill/>
          </a:ln>
        </p:spPr>
        <p:txBody>
          <a:bodyPr lIns="0" tIns="0" rIns="0" bIns="0" anchor="ctr">
            <a:noAutofit/>
          </a:bodyPr>
          <a:lstStyle/>
          <a:p>
            <a:pPr indent="0" algn="ctr">
              <a:buNone/>
            </a:pPr>
            <a:endParaRPr lang="en-US" sz="3200" b="0" strike="noStrike" spc="-1">
              <a:solidFill>
                <a:srgbClr val="000000"/>
              </a:solidFill>
              <a:latin typeface="Arial"/>
            </a:endParaRPr>
          </a:p>
        </p:txBody>
      </p:sp>
      <p:sp>
        <p:nvSpPr>
          <p:cNvPr id="4" name="PlaceHolder 3"/>
          <p:cNvSpPr>
            <a:spLocks noGrp="1"/>
          </p:cNvSpPr>
          <p:nvPr>
            <p:ph type="ftr" idx="5"/>
          </p:nvPr>
        </p:nvSpPr>
        <p:spPr/>
        <p:txBody>
          <a:bodyPr/>
          <a:lstStyle/>
          <a:p>
            <a:r>
              <a:t>Footer</a:t>
            </a:r>
          </a:p>
        </p:txBody>
      </p:sp>
      <p:sp>
        <p:nvSpPr>
          <p:cNvPr id="5" name="PlaceHolder 4"/>
          <p:cNvSpPr>
            <a:spLocks noGrp="1"/>
          </p:cNvSpPr>
          <p:nvPr>
            <p:ph type="sldNum" idx="6"/>
          </p:nvPr>
        </p:nvSpPr>
        <p:spPr/>
        <p:txBody>
          <a:bodyPr/>
          <a:lstStyle/>
          <a:p>
            <a:fld id="{981C999E-3C52-458F-9EA8-32FBE1869808}" type="slidenum">
              <a:t>‹Nº›</a:t>
            </a:fld>
            <a:endParaRPr/>
          </a:p>
        </p:txBody>
      </p:sp>
      <p:sp>
        <p:nvSpPr>
          <p:cNvPr id="6" name="PlaceHolder 5"/>
          <p:cNvSpPr>
            <a:spLocks noGrp="1"/>
          </p:cNvSpPr>
          <p:nvPr>
            <p:ph type="dt" idx="4"/>
          </p:nvPr>
        </p:nvSpPr>
        <p:spPr/>
        <p:txBody>
          <a:body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7"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8" name="PlaceHolder 2"/>
          <p:cNvSpPr>
            <a:spLocks noGrp="1"/>
          </p:cNvSpPr>
          <p:nvPr>
            <p:ph/>
          </p:nvPr>
        </p:nvSpPr>
        <p:spPr>
          <a:xfrm>
            <a:off x="502920" y="1818720"/>
            <a:ext cx="9052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 name="PlaceHolder 3"/>
          <p:cNvSpPr>
            <a:spLocks noGrp="1"/>
          </p:cNvSpPr>
          <p:nvPr>
            <p:ph type="ftr" idx="5"/>
          </p:nvPr>
        </p:nvSpPr>
        <p:spPr/>
        <p:txBody>
          <a:bodyPr/>
          <a:lstStyle/>
          <a:p>
            <a:r>
              <a:t>Footer</a:t>
            </a:r>
          </a:p>
        </p:txBody>
      </p:sp>
      <p:sp>
        <p:nvSpPr>
          <p:cNvPr id="5" name="PlaceHolder 4"/>
          <p:cNvSpPr>
            <a:spLocks noGrp="1"/>
          </p:cNvSpPr>
          <p:nvPr>
            <p:ph type="sldNum" idx="6"/>
          </p:nvPr>
        </p:nvSpPr>
        <p:spPr/>
        <p:txBody>
          <a:bodyPr/>
          <a:lstStyle/>
          <a:p>
            <a:fld id="{6CE2C8EB-5FFE-44D1-BE2A-6DDDE45CA742}" type="slidenum">
              <a:t>‹Nº›</a:t>
            </a:fld>
            <a:endParaRPr/>
          </a:p>
        </p:txBody>
      </p:sp>
      <p:sp>
        <p:nvSpPr>
          <p:cNvPr id="6" name="PlaceHolder 5"/>
          <p:cNvSpPr>
            <a:spLocks noGrp="1"/>
          </p:cNvSpPr>
          <p:nvPr>
            <p:ph type="dt" idx="4"/>
          </p:nvPr>
        </p:nvSpPr>
        <p:spPr/>
        <p:txBody>
          <a:body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50"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1"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5"/>
          </p:nvPr>
        </p:nvSpPr>
        <p:spPr/>
        <p:txBody>
          <a:bodyPr/>
          <a:lstStyle/>
          <a:p>
            <a:r>
              <a:t>Footer</a:t>
            </a:r>
          </a:p>
        </p:txBody>
      </p:sp>
      <p:sp>
        <p:nvSpPr>
          <p:cNvPr id="6" name="PlaceHolder 5"/>
          <p:cNvSpPr>
            <a:spLocks noGrp="1"/>
          </p:cNvSpPr>
          <p:nvPr>
            <p:ph type="sldNum" idx="6"/>
          </p:nvPr>
        </p:nvSpPr>
        <p:spPr/>
        <p:txBody>
          <a:bodyPr/>
          <a:lstStyle/>
          <a:p>
            <a:fld id="{4407F1BD-6C2F-4B0B-A09A-1888356C9B77}" type="slidenum">
              <a:t>‹Nº›</a:t>
            </a:fld>
            <a:endParaRPr/>
          </a:p>
        </p:txBody>
      </p:sp>
      <p:sp>
        <p:nvSpPr>
          <p:cNvPr id="7" name="PlaceHolder 6"/>
          <p:cNvSpPr>
            <a:spLocks noGrp="1"/>
          </p:cNvSpPr>
          <p:nvPr>
            <p:ph type="dt" idx="4"/>
          </p:nvPr>
        </p:nvSpPr>
        <p:spPr/>
        <p:txBody>
          <a:body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2"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 name="PlaceHolder 2"/>
          <p:cNvSpPr>
            <a:spLocks noGrp="1"/>
          </p:cNvSpPr>
          <p:nvPr>
            <p:ph type="ftr" idx="5"/>
          </p:nvPr>
        </p:nvSpPr>
        <p:spPr/>
        <p:txBody>
          <a:bodyPr/>
          <a:lstStyle/>
          <a:p>
            <a:r>
              <a:t>Footer</a:t>
            </a:r>
          </a:p>
        </p:txBody>
      </p:sp>
      <p:sp>
        <p:nvSpPr>
          <p:cNvPr id="4" name="PlaceHolder 3"/>
          <p:cNvSpPr>
            <a:spLocks noGrp="1"/>
          </p:cNvSpPr>
          <p:nvPr>
            <p:ph type="sldNum" idx="6"/>
          </p:nvPr>
        </p:nvSpPr>
        <p:spPr/>
        <p:txBody>
          <a:bodyPr/>
          <a:lstStyle/>
          <a:p>
            <a:fld id="{1FC42286-FBDA-4056-B505-A116F05EEB5F}" type="slidenum">
              <a:t>‹Nº›</a:t>
            </a:fld>
            <a:endParaRPr/>
          </a:p>
        </p:txBody>
      </p:sp>
      <p:sp>
        <p:nvSpPr>
          <p:cNvPr id="5" name="PlaceHolder 4"/>
          <p:cNvSpPr>
            <a:spLocks noGrp="1"/>
          </p:cNvSpPr>
          <p:nvPr>
            <p:ph type="dt" idx="4"/>
          </p:nvPr>
        </p:nvSpPr>
        <p:spPr/>
        <p:txBody>
          <a:body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3" name="PlaceHolder 1"/>
          <p:cNvSpPr>
            <a:spLocks noGrp="1"/>
          </p:cNvSpPr>
          <p:nvPr>
            <p:ph type="subTitle"/>
          </p:nvPr>
        </p:nvSpPr>
        <p:spPr>
          <a:xfrm>
            <a:off x="502920" y="309960"/>
            <a:ext cx="9052200" cy="6015600"/>
          </a:xfrm>
          <a:prstGeom prst="rect">
            <a:avLst/>
          </a:prstGeom>
          <a:noFill/>
          <a:ln w="12600">
            <a:noFill/>
          </a:ln>
        </p:spPr>
        <p:txBody>
          <a:bodyPr lIns="0" tIns="0" rIns="0" bIns="0" anchor="ctr">
            <a:noAutofit/>
          </a:bodyPr>
          <a:lstStyle/>
          <a:p>
            <a:pPr algn="ctr"/>
            <a:endParaRPr lang="en-US" sz="3200" b="0" strike="noStrike" spc="-1">
              <a:solidFill>
                <a:srgbClr val="000000"/>
              </a:solidFill>
              <a:latin typeface="Arial"/>
            </a:endParaRPr>
          </a:p>
        </p:txBody>
      </p:sp>
      <p:sp>
        <p:nvSpPr>
          <p:cNvPr id="3" name="PlaceHolder 2"/>
          <p:cNvSpPr>
            <a:spLocks noGrp="1"/>
          </p:cNvSpPr>
          <p:nvPr>
            <p:ph type="ftr" idx="5"/>
          </p:nvPr>
        </p:nvSpPr>
        <p:spPr/>
        <p:txBody>
          <a:bodyPr/>
          <a:lstStyle/>
          <a:p>
            <a:r>
              <a:t>Footer</a:t>
            </a:r>
          </a:p>
        </p:txBody>
      </p:sp>
      <p:sp>
        <p:nvSpPr>
          <p:cNvPr id="4" name="PlaceHolder 3"/>
          <p:cNvSpPr>
            <a:spLocks noGrp="1"/>
          </p:cNvSpPr>
          <p:nvPr>
            <p:ph type="sldNum" idx="6"/>
          </p:nvPr>
        </p:nvSpPr>
        <p:spPr/>
        <p:txBody>
          <a:bodyPr/>
          <a:lstStyle/>
          <a:p>
            <a:fld id="{7EC168FE-E19E-4568-A52D-3EEFB8AF5897}" type="slidenum">
              <a:t>‹Nº›</a:t>
            </a:fld>
            <a:endParaRPr/>
          </a:p>
        </p:txBody>
      </p:sp>
      <p:sp>
        <p:nvSpPr>
          <p:cNvPr id="5" name="PlaceHolder 4"/>
          <p:cNvSpPr>
            <a:spLocks noGrp="1"/>
          </p:cNvSpPr>
          <p:nvPr>
            <p:ph type="dt" idx="4"/>
          </p:nvPr>
        </p:nvSpPr>
        <p:spPr/>
        <p:txBody>
          <a:body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4"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55"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6"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7"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5"/>
          </p:nvPr>
        </p:nvSpPr>
        <p:spPr/>
        <p:txBody>
          <a:bodyPr/>
          <a:lstStyle/>
          <a:p>
            <a:r>
              <a:t>Footer</a:t>
            </a:r>
          </a:p>
        </p:txBody>
      </p:sp>
      <p:sp>
        <p:nvSpPr>
          <p:cNvPr id="7" name="PlaceHolder 6"/>
          <p:cNvSpPr>
            <a:spLocks noGrp="1"/>
          </p:cNvSpPr>
          <p:nvPr>
            <p:ph type="sldNum" idx="6"/>
          </p:nvPr>
        </p:nvSpPr>
        <p:spPr/>
        <p:txBody>
          <a:bodyPr/>
          <a:lstStyle/>
          <a:p>
            <a:fld id="{0F36C1C2-9DC1-4F73-8A4D-CC41F9B93499}" type="slidenum">
              <a:t>‹Nº›</a:t>
            </a:fld>
            <a:endParaRPr/>
          </a:p>
        </p:txBody>
      </p:sp>
      <p:sp>
        <p:nvSpPr>
          <p:cNvPr id="8" name="PlaceHolder 7"/>
          <p:cNvSpPr>
            <a:spLocks noGrp="1"/>
          </p:cNvSpPr>
          <p:nvPr>
            <p:ph type="dt" idx="4"/>
          </p:nvPr>
        </p:nvSpPr>
        <p:spPr/>
        <p:txBody>
          <a:body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59"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0"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1" name="PlaceHolder 4"/>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5"/>
          </p:nvPr>
        </p:nvSpPr>
        <p:spPr/>
        <p:txBody>
          <a:bodyPr/>
          <a:lstStyle/>
          <a:p>
            <a:r>
              <a:t>Footer</a:t>
            </a:r>
          </a:p>
        </p:txBody>
      </p:sp>
      <p:sp>
        <p:nvSpPr>
          <p:cNvPr id="7" name="PlaceHolder 6"/>
          <p:cNvSpPr>
            <a:spLocks noGrp="1"/>
          </p:cNvSpPr>
          <p:nvPr>
            <p:ph type="sldNum" idx="6"/>
          </p:nvPr>
        </p:nvSpPr>
        <p:spPr/>
        <p:txBody>
          <a:bodyPr/>
          <a:lstStyle/>
          <a:p>
            <a:fld id="{B30C5C98-06F9-4BBC-AA80-D5C1076412F9}" type="slidenum">
              <a:t>‹Nº›</a:t>
            </a:fld>
            <a:endParaRPr/>
          </a:p>
        </p:txBody>
      </p:sp>
      <p:sp>
        <p:nvSpPr>
          <p:cNvPr id="8" name="PlaceHolder 7"/>
          <p:cNvSpPr>
            <a:spLocks noGrp="1"/>
          </p:cNvSpPr>
          <p:nvPr>
            <p:ph type="dt" idx="4"/>
          </p:nvPr>
        </p:nvSpPr>
        <p:spPr/>
        <p:txBody>
          <a:body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63"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4"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5" name="PlaceHolder 4"/>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5"/>
          </p:nvPr>
        </p:nvSpPr>
        <p:spPr/>
        <p:txBody>
          <a:bodyPr/>
          <a:lstStyle/>
          <a:p>
            <a:r>
              <a:t>Footer</a:t>
            </a:r>
          </a:p>
        </p:txBody>
      </p:sp>
      <p:sp>
        <p:nvSpPr>
          <p:cNvPr id="7" name="PlaceHolder 6"/>
          <p:cNvSpPr>
            <a:spLocks noGrp="1"/>
          </p:cNvSpPr>
          <p:nvPr>
            <p:ph type="sldNum" idx="6"/>
          </p:nvPr>
        </p:nvSpPr>
        <p:spPr/>
        <p:txBody>
          <a:bodyPr/>
          <a:lstStyle/>
          <a:p>
            <a:fld id="{2A97AB19-5394-4470-904D-915965C2A25A}" type="slidenum">
              <a:t>‹Nº›</a:t>
            </a:fld>
            <a:endParaRPr/>
          </a:p>
        </p:txBody>
      </p:sp>
      <p:sp>
        <p:nvSpPr>
          <p:cNvPr id="8" name="PlaceHolder 7"/>
          <p:cNvSpPr>
            <a:spLocks noGrp="1"/>
          </p:cNvSpPr>
          <p:nvPr>
            <p:ph type="dt" idx="4"/>
          </p:nvPr>
        </p:nvSpPr>
        <p:spPr/>
        <p:txBody>
          <a:body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67" name="PlaceHolder 2"/>
          <p:cNvSpPr>
            <a:spLocks noGrp="1"/>
          </p:cNvSpPr>
          <p:nvPr>
            <p:ph/>
          </p:nvPr>
        </p:nvSpPr>
        <p:spPr>
          <a:xfrm>
            <a:off x="502920" y="18187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8" name="PlaceHolder 3"/>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5"/>
          </p:nvPr>
        </p:nvSpPr>
        <p:spPr/>
        <p:txBody>
          <a:bodyPr/>
          <a:lstStyle/>
          <a:p>
            <a:r>
              <a:t>Footer</a:t>
            </a:r>
          </a:p>
        </p:txBody>
      </p:sp>
      <p:sp>
        <p:nvSpPr>
          <p:cNvPr id="6" name="PlaceHolder 5"/>
          <p:cNvSpPr>
            <a:spLocks noGrp="1"/>
          </p:cNvSpPr>
          <p:nvPr>
            <p:ph type="sldNum" idx="6"/>
          </p:nvPr>
        </p:nvSpPr>
        <p:spPr/>
        <p:txBody>
          <a:bodyPr/>
          <a:lstStyle/>
          <a:p>
            <a:fld id="{96B3DA3E-BC00-4EE3-A8AB-42E12DBBBC6C}" type="slidenum">
              <a:t>‹Nº›</a:t>
            </a:fld>
            <a:endParaRPr/>
          </a:p>
        </p:txBody>
      </p:sp>
      <p:sp>
        <p:nvSpPr>
          <p:cNvPr id="7" name="PlaceHolder 6"/>
          <p:cNvSpPr>
            <a:spLocks noGrp="1"/>
          </p:cNvSpPr>
          <p:nvPr>
            <p:ph type="dt" idx="4"/>
          </p:nvPr>
        </p:nvSpPr>
        <p:spPr/>
        <p:txBody>
          <a:body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70"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1"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2"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3" name="PlaceHolder 5"/>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 name="PlaceHolder 6"/>
          <p:cNvSpPr>
            <a:spLocks noGrp="1"/>
          </p:cNvSpPr>
          <p:nvPr>
            <p:ph type="ftr" idx="5"/>
          </p:nvPr>
        </p:nvSpPr>
        <p:spPr/>
        <p:txBody>
          <a:bodyPr/>
          <a:lstStyle/>
          <a:p>
            <a:r>
              <a:t>Footer</a:t>
            </a:r>
          </a:p>
        </p:txBody>
      </p:sp>
      <p:sp>
        <p:nvSpPr>
          <p:cNvPr id="8" name="PlaceHolder 7"/>
          <p:cNvSpPr>
            <a:spLocks noGrp="1"/>
          </p:cNvSpPr>
          <p:nvPr>
            <p:ph type="sldNum" idx="6"/>
          </p:nvPr>
        </p:nvSpPr>
        <p:spPr/>
        <p:txBody>
          <a:bodyPr/>
          <a:lstStyle/>
          <a:p>
            <a:fld id="{65FC215D-75D9-47EB-9074-083C27AF8E72}" type="slidenum">
              <a:t>‹Nº›</a:t>
            </a:fld>
            <a:endParaRPr/>
          </a:p>
        </p:txBody>
      </p:sp>
      <p:sp>
        <p:nvSpPr>
          <p:cNvPr id="9" name="PlaceHolder 8"/>
          <p:cNvSpPr>
            <a:spLocks noGrp="1"/>
          </p:cNvSpPr>
          <p:nvPr>
            <p:ph type="dt" idx="4"/>
          </p:nvPr>
        </p:nvSpPr>
        <p:spPr/>
        <p:txBody>
          <a:body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4"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75" name="PlaceHolder 2"/>
          <p:cNvSpPr>
            <a:spLocks noGrp="1"/>
          </p:cNvSpPr>
          <p:nvPr>
            <p:ph/>
          </p:nvPr>
        </p:nvSpPr>
        <p:spPr>
          <a:xfrm>
            <a:off x="50292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6" name="PlaceHolder 3"/>
          <p:cNvSpPr>
            <a:spLocks noGrp="1"/>
          </p:cNvSpPr>
          <p:nvPr>
            <p:ph/>
          </p:nvPr>
        </p:nvSpPr>
        <p:spPr>
          <a:xfrm>
            <a:off x="356364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7" name="PlaceHolder 4"/>
          <p:cNvSpPr>
            <a:spLocks noGrp="1"/>
          </p:cNvSpPr>
          <p:nvPr>
            <p:ph/>
          </p:nvPr>
        </p:nvSpPr>
        <p:spPr>
          <a:xfrm>
            <a:off x="662436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8" name="PlaceHolder 5"/>
          <p:cNvSpPr>
            <a:spLocks noGrp="1"/>
          </p:cNvSpPr>
          <p:nvPr>
            <p:ph/>
          </p:nvPr>
        </p:nvSpPr>
        <p:spPr>
          <a:xfrm>
            <a:off x="50292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9" name="PlaceHolder 6"/>
          <p:cNvSpPr>
            <a:spLocks noGrp="1"/>
          </p:cNvSpPr>
          <p:nvPr>
            <p:ph/>
          </p:nvPr>
        </p:nvSpPr>
        <p:spPr>
          <a:xfrm>
            <a:off x="356364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80" name="PlaceHolder 7"/>
          <p:cNvSpPr>
            <a:spLocks noGrp="1"/>
          </p:cNvSpPr>
          <p:nvPr>
            <p:ph/>
          </p:nvPr>
        </p:nvSpPr>
        <p:spPr>
          <a:xfrm>
            <a:off x="662436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9" name="PlaceHolder 8"/>
          <p:cNvSpPr>
            <a:spLocks noGrp="1"/>
          </p:cNvSpPr>
          <p:nvPr>
            <p:ph type="ftr" idx="5"/>
          </p:nvPr>
        </p:nvSpPr>
        <p:spPr/>
        <p:txBody>
          <a:bodyPr/>
          <a:lstStyle/>
          <a:p>
            <a:r>
              <a:t>Footer</a:t>
            </a:r>
          </a:p>
        </p:txBody>
      </p:sp>
      <p:sp>
        <p:nvSpPr>
          <p:cNvPr id="10" name="PlaceHolder 9"/>
          <p:cNvSpPr>
            <a:spLocks noGrp="1"/>
          </p:cNvSpPr>
          <p:nvPr>
            <p:ph type="sldNum" idx="6"/>
          </p:nvPr>
        </p:nvSpPr>
        <p:spPr/>
        <p:txBody>
          <a:bodyPr/>
          <a:lstStyle/>
          <a:p>
            <a:fld id="{1C9325C8-39C0-4FA8-BBF4-9CE209927260}" type="slidenum">
              <a:t>‹Nº›</a:t>
            </a:fld>
            <a:endParaRPr/>
          </a:p>
        </p:txBody>
      </p:sp>
      <p:sp>
        <p:nvSpPr>
          <p:cNvPr id="11" name="PlaceHolder 10"/>
          <p:cNvSpPr>
            <a:spLocks noGrp="1"/>
          </p:cNvSpPr>
          <p:nvPr>
            <p:ph type="dt" idx="4"/>
          </p:nvPr>
        </p:nvSpPr>
        <p:spPr/>
        <p:txBody>
          <a:body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8"/>
          </p:nvPr>
        </p:nvSpPr>
        <p:spPr/>
        <p:txBody>
          <a:bodyPr/>
          <a:lstStyle/>
          <a:p>
            <a:r>
              <a:t>Footer</a:t>
            </a:r>
          </a:p>
        </p:txBody>
      </p:sp>
      <p:sp>
        <p:nvSpPr>
          <p:cNvPr id="3" name="PlaceHolder 2"/>
          <p:cNvSpPr>
            <a:spLocks noGrp="1"/>
          </p:cNvSpPr>
          <p:nvPr>
            <p:ph type="sldNum" idx="9"/>
          </p:nvPr>
        </p:nvSpPr>
        <p:spPr/>
        <p:txBody>
          <a:bodyPr/>
          <a:lstStyle/>
          <a:p>
            <a:fld id="{13B63521-9790-4DDD-9CA1-3653588A36CE}" type="slidenum">
              <a:t>‹Nº›</a:t>
            </a:fld>
            <a:endParaRPr/>
          </a:p>
        </p:txBody>
      </p:sp>
      <p:sp>
        <p:nvSpPr>
          <p:cNvPr id="4" name="PlaceHolder 3"/>
          <p:cNvSpPr>
            <a:spLocks noGrp="1"/>
          </p:cNvSpPr>
          <p:nvPr>
            <p:ph type="dt" idx="7"/>
          </p:nvPr>
        </p:nvSpPr>
        <p:spPr/>
        <p:txBody>
          <a:body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86"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87" name="PlaceHolder 2"/>
          <p:cNvSpPr>
            <a:spLocks noGrp="1"/>
          </p:cNvSpPr>
          <p:nvPr>
            <p:ph type="subTitle"/>
          </p:nvPr>
        </p:nvSpPr>
        <p:spPr>
          <a:xfrm>
            <a:off x="502920" y="1818720"/>
            <a:ext cx="9052200" cy="4507560"/>
          </a:xfrm>
          <a:prstGeom prst="rect">
            <a:avLst/>
          </a:prstGeom>
          <a:noFill/>
          <a:ln w="12600">
            <a:noFill/>
          </a:ln>
        </p:spPr>
        <p:txBody>
          <a:bodyPr lIns="0" tIns="0" rIns="0" bIns="0" anchor="ctr">
            <a:noAutofit/>
          </a:bodyPr>
          <a:lstStyle/>
          <a:p>
            <a:pPr indent="0" algn="ctr">
              <a:buNone/>
            </a:pPr>
            <a:endParaRPr lang="en-US" sz="3200" b="0" strike="noStrike" spc="-1">
              <a:solidFill>
                <a:srgbClr val="000000"/>
              </a:solidFill>
              <a:latin typeface="Arial"/>
            </a:endParaRPr>
          </a:p>
        </p:txBody>
      </p:sp>
      <p:sp>
        <p:nvSpPr>
          <p:cNvPr id="4" name="PlaceHolder 3"/>
          <p:cNvSpPr>
            <a:spLocks noGrp="1"/>
          </p:cNvSpPr>
          <p:nvPr>
            <p:ph type="ftr" idx="8"/>
          </p:nvPr>
        </p:nvSpPr>
        <p:spPr/>
        <p:txBody>
          <a:bodyPr/>
          <a:lstStyle/>
          <a:p>
            <a:r>
              <a:t>Footer</a:t>
            </a:r>
          </a:p>
        </p:txBody>
      </p:sp>
      <p:sp>
        <p:nvSpPr>
          <p:cNvPr id="5" name="PlaceHolder 4"/>
          <p:cNvSpPr>
            <a:spLocks noGrp="1"/>
          </p:cNvSpPr>
          <p:nvPr>
            <p:ph type="sldNum" idx="9"/>
          </p:nvPr>
        </p:nvSpPr>
        <p:spPr/>
        <p:txBody>
          <a:bodyPr/>
          <a:lstStyle/>
          <a:p>
            <a:fld id="{BB76443C-35B4-4189-BB48-3C81BEF85436}" type="slidenum">
              <a:t>‹Nº›</a:t>
            </a:fld>
            <a:endParaRPr/>
          </a:p>
        </p:txBody>
      </p:sp>
      <p:sp>
        <p:nvSpPr>
          <p:cNvPr id="6" name="PlaceHolder 5"/>
          <p:cNvSpPr>
            <a:spLocks noGrp="1"/>
          </p:cNvSpPr>
          <p:nvPr>
            <p:ph type="dt" idx="7"/>
          </p:nvPr>
        </p:nvSpPr>
        <p:spPr/>
        <p:txBody>
          <a:body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88"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89" name="PlaceHolder 2"/>
          <p:cNvSpPr>
            <a:spLocks noGrp="1"/>
          </p:cNvSpPr>
          <p:nvPr>
            <p:ph/>
          </p:nvPr>
        </p:nvSpPr>
        <p:spPr>
          <a:xfrm>
            <a:off x="502920" y="1818720"/>
            <a:ext cx="9052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 name="PlaceHolder 3"/>
          <p:cNvSpPr>
            <a:spLocks noGrp="1"/>
          </p:cNvSpPr>
          <p:nvPr>
            <p:ph type="ftr" idx="8"/>
          </p:nvPr>
        </p:nvSpPr>
        <p:spPr/>
        <p:txBody>
          <a:bodyPr/>
          <a:lstStyle/>
          <a:p>
            <a:r>
              <a:t>Footer</a:t>
            </a:r>
          </a:p>
        </p:txBody>
      </p:sp>
      <p:sp>
        <p:nvSpPr>
          <p:cNvPr id="5" name="PlaceHolder 4"/>
          <p:cNvSpPr>
            <a:spLocks noGrp="1"/>
          </p:cNvSpPr>
          <p:nvPr>
            <p:ph type="sldNum" idx="9"/>
          </p:nvPr>
        </p:nvSpPr>
        <p:spPr/>
        <p:txBody>
          <a:bodyPr/>
          <a:lstStyle/>
          <a:p>
            <a:fld id="{89FC83AA-809E-4A14-887F-D4B480AE9D2A}" type="slidenum">
              <a:t>‹Nº›</a:t>
            </a:fld>
            <a:endParaRPr/>
          </a:p>
        </p:txBody>
      </p:sp>
      <p:sp>
        <p:nvSpPr>
          <p:cNvPr id="6" name="PlaceHolder 5"/>
          <p:cNvSpPr>
            <a:spLocks noGrp="1"/>
          </p:cNvSpPr>
          <p:nvPr>
            <p:ph type="dt" idx="7"/>
          </p:nvPr>
        </p:nvSpPr>
        <p:spPr/>
        <p:txBody>
          <a:body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91"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92"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8"/>
          </p:nvPr>
        </p:nvSpPr>
        <p:spPr/>
        <p:txBody>
          <a:bodyPr/>
          <a:lstStyle/>
          <a:p>
            <a:r>
              <a:t>Footer</a:t>
            </a:r>
          </a:p>
        </p:txBody>
      </p:sp>
      <p:sp>
        <p:nvSpPr>
          <p:cNvPr id="6" name="PlaceHolder 5"/>
          <p:cNvSpPr>
            <a:spLocks noGrp="1"/>
          </p:cNvSpPr>
          <p:nvPr>
            <p:ph type="sldNum" idx="9"/>
          </p:nvPr>
        </p:nvSpPr>
        <p:spPr/>
        <p:txBody>
          <a:bodyPr/>
          <a:lstStyle/>
          <a:p>
            <a:fld id="{CAC7D397-0C5D-4609-9465-DAE0B8BD8B67}" type="slidenum">
              <a:t>‹Nº›</a:t>
            </a:fld>
            <a:endParaRPr/>
          </a:p>
        </p:txBody>
      </p:sp>
      <p:sp>
        <p:nvSpPr>
          <p:cNvPr id="7" name="PlaceHolder 6"/>
          <p:cNvSpPr>
            <a:spLocks noGrp="1"/>
          </p:cNvSpPr>
          <p:nvPr>
            <p:ph type="dt" idx="7"/>
          </p:nvPr>
        </p:nvSpPr>
        <p:spPr/>
        <p:txBody>
          <a:body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3"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 name="PlaceHolder 2"/>
          <p:cNvSpPr>
            <a:spLocks noGrp="1"/>
          </p:cNvSpPr>
          <p:nvPr>
            <p:ph type="ftr" idx="8"/>
          </p:nvPr>
        </p:nvSpPr>
        <p:spPr/>
        <p:txBody>
          <a:bodyPr/>
          <a:lstStyle/>
          <a:p>
            <a:r>
              <a:t>Footer</a:t>
            </a:r>
          </a:p>
        </p:txBody>
      </p:sp>
      <p:sp>
        <p:nvSpPr>
          <p:cNvPr id="4" name="PlaceHolder 3"/>
          <p:cNvSpPr>
            <a:spLocks noGrp="1"/>
          </p:cNvSpPr>
          <p:nvPr>
            <p:ph type="sldNum" idx="9"/>
          </p:nvPr>
        </p:nvSpPr>
        <p:spPr/>
        <p:txBody>
          <a:bodyPr/>
          <a:lstStyle/>
          <a:p>
            <a:fld id="{185F33DB-9691-4A87-94FA-ACD89AD7B0E9}" type="slidenum">
              <a:t>‹Nº›</a:t>
            </a:fld>
            <a:endParaRPr/>
          </a:p>
        </p:txBody>
      </p:sp>
      <p:sp>
        <p:nvSpPr>
          <p:cNvPr id="5" name="PlaceHolder 4"/>
          <p:cNvSpPr>
            <a:spLocks noGrp="1"/>
          </p:cNvSpPr>
          <p:nvPr>
            <p:ph type="dt" idx="7"/>
          </p:nvPr>
        </p:nvSpPr>
        <p:spPr/>
        <p:txBody>
          <a:body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94" name="PlaceHolder 1"/>
          <p:cNvSpPr>
            <a:spLocks noGrp="1"/>
          </p:cNvSpPr>
          <p:nvPr>
            <p:ph type="subTitle"/>
          </p:nvPr>
        </p:nvSpPr>
        <p:spPr>
          <a:xfrm>
            <a:off x="502920" y="309960"/>
            <a:ext cx="9052200" cy="6015600"/>
          </a:xfrm>
          <a:prstGeom prst="rect">
            <a:avLst/>
          </a:prstGeom>
          <a:noFill/>
          <a:ln w="12600">
            <a:noFill/>
          </a:ln>
        </p:spPr>
        <p:txBody>
          <a:bodyPr lIns="0" tIns="0" rIns="0" bIns="0" anchor="ctr">
            <a:noAutofit/>
          </a:bodyPr>
          <a:lstStyle/>
          <a:p>
            <a:pPr algn="ctr"/>
            <a:endParaRPr lang="en-US" sz="3200" b="0" strike="noStrike" spc="-1">
              <a:solidFill>
                <a:srgbClr val="000000"/>
              </a:solidFill>
              <a:latin typeface="Arial"/>
            </a:endParaRPr>
          </a:p>
        </p:txBody>
      </p:sp>
      <p:sp>
        <p:nvSpPr>
          <p:cNvPr id="3" name="PlaceHolder 2"/>
          <p:cNvSpPr>
            <a:spLocks noGrp="1"/>
          </p:cNvSpPr>
          <p:nvPr>
            <p:ph type="ftr" idx="8"/>
          </p:nvPr>
        </p:nvSpPr>
        <p:spPr/>
        <p:txBody>
          <a:bodyPr/>
          <a:lstStyle/>
          <a:p>
            <a:r>
              <a:t>Footer</a:t>
            </a:r>
          </a:p>
        </p:txBody>
      </p:sp>
      <p:sp>
        <p:nvSpPr>
          <p:cNvPr id="4" name="PlaceHolder 3"/>
          <p:cNvSpPr>
            <a:spLocks noGrp="1"/>
          </p:cNvSpPr>
          <p:nvPr>
            <p:ph type="sldNum" idx="9"/>
          </p:nvPr>
        </p:nvSpPr>
        <p:spPr/>
        <p:txBody>
          <a:bodyPr/>
          <a:lstStyle/>
          <a:p>
            <a:fld id="{EEE166C7-E573-45EC-9005-FB118B52F11B}" type="slidenum">
              <a:t>‹Nº›</a:t>
            </a:fld>
            <a:endParaRPr/>
          </a:p>
        </p:txBody>
      </p:sp>
      <p:sp>
        <p:nvSpPr>
          <p:cNvPr id="5" name="PlaceHolder 4"/>
          <p:cNvSpPr>
            <a:spLocks noGrp="1"/>
          </p:cNvSpPr>
          <p:nvPr>
            <p:ph type="dt" idx="7"/>
          </p:nvPr>
        </p:nvSpPr>
        <p:spPr/>
        <p:txBody>
          <a:body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95"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96"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97"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98"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8"/>
          </p:nvPr>
        </p:nvSpPr>
        <p:spPr/>
        <p:txBody>
          <a:bodyPr/>
          <a:lstStyle/>
          <a:p>
            <a:r>
              <a:t>Footer</a:t>
            </a:r>
          </a:p>
        </p:txBody>
      </p:sp>
      <p:sp>
        <p:nvSpPr>
          <p:cNvPr id="7" name="PlaceHolder 6"/>
          <p:cNvSpPr>
            <a:spLocks noGrp="1"/>
          </p:cNvSpPr>
          <p:nvPr>
            <p:ph type="sldNum" idx="9"/>
          </p:nvPr>
        </p:nvSpPr>
        <p:spPr/>
        <p:txBody>
          <a:bodyPr/>
          <a:lstStyle/>
          <a:p>
            <a:fld id="{611B9B6D-D233-4204-981E-6A217FCDE6A1}" type="slidenum">
              <a:t>‹Nº›</a:t>
            </a:fld>
            <a:endParaRPr/>
          </a:p>
        </p:txBody>
      </p:sp>
      <p:sp>
        <p:nvSpPr>
          <p:cNvPr id="8" name="PlaceHolder 7"/>
          <p:cNvSpPr>
            <a:spLocks noGrp="1"/>
          </p:cNvSpPr>
          <p:nvPr>
            <p:ph type="dt" idx="7"/>
          </p:nvPr>
        </p:nvSpPr>
        <p:spPr/>
        <p:txBody>
          <a:body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99"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00"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01"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02" name="PlaceHolder 4"/>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8"/>
          </p:nvPr>
        </p:nvSpPr>
        <p:spPr/>
        <p:txBody>
          <a:bodyPr/>
          <a:lstStyle/>
          <a:p>
            <a:r>
              <a:t>Footer</a:t>
            </a:r>
          </a:p>
        </p:txBody>
      </p:sp>
      <p:sp>
        <p:nvSpPr>
          <p:cNvPr id="7" name="PlaceHolder 6"/>
          <p:cNvSpPr>
            <a:spLocks noGrp="1"/>
          </p:cNvSpPr>
          <p:nvPr>
            <p:ph type="sldNum" idx="9"/>
          </p:nvPr>
        </p:nvSpPr>
        <p:spPr/>
        <p:txBody>
          <a:bodyPr/>
          <a:lstStyle/>
          <a:p>
            <a:fld id="{38ED721D-6204-45C5-B30B-0CC57034DAA4}" type="slidenum">
              <a:t>‹Nº›</a:t>
            </a:fld>
            <a:endParaRPr/>
          </a:p>
        </p:txBody>
      </p:sp>
      <p:sp>
        <p:nvSpPr>
          <p:cNvPr id="8" name="PlaceHolder 7"/>
          <p:cNvSpPr>
            <a:spLocks noGrp="1"/>
          </p:cNvSpPr>
          <p:nvPr>
            <p:ph type="dt" idx="7"/>
          </p:nvPr>
        </p:nvSpPr>
        <p:spPr/>
        <p:txBody>
          <a:body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03"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04"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05"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06" name="PlaceHolder 4"/>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8"/>
          </p:nvPr>
        </p:nvSpPr>
        <p:spPr/>
        <p:txBody>
          <a:bodyPr/>
          <a:lstStyle/>
          <a:p>
            <a:r>
              <a:t>Footer</a:t>
            </a:r>
          </a:p>
        </p:txBody>
      </p:sp>
      <p:sp>
        <p:nvSpPr>
          <p:cNvPr id="7" name="PlaceHolder 6"/>
          <p:cNvSpPr>
            <a:spLocks noGrp="1"/>
          </p:cNvSpPr>
          <p:nvPr>
            <p:ph type="sldNum" idx="9"/>
          </p:nvPr>
        </p:nvSpPr>
        <p:spPr/>
        <p:txBody>
          <a:bodyPr/>
          <a:lstStyle/>
          <a:p>
            <a:fld id="{09E7C96D-253F-4037-8654-4BB13F807262}" type="slidenum">
              <a:t>‹Nº›</a:t>
            </a:fld>
            <a:endParaRPr/>
          </a:p>
        </p:txBody>
      </p:sp>
      <p:sp>
        <p:nvSpPr>
          <p:cNvPr id="8" name="PlaceHolder 7"/>
          <p:cNvSpPr>
            <a:spLocks noGrp="1"/>
          </p:cNvSpPr>
          <p:nvPr>
            <p:ph type="dt" idx="7"/>
          </p:nvPr>
        </p:nvSpPr>
        <p:spPr/>
        <p:txBody>
          <a:body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07"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08" name="PlaceHolder 2"/>
          <p:cNvSpPr>
            <a:spLocks noGrp="1"/>
          </p:cNvSpPr>
          <p:nvPr>
            <p:ph/>
          </p:nvPr>
        </p:nvSpPr>
        <p:spPr>
          <a:xfrm>
            <a:off x="502920" y="18187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09" name="PlaceHolder 3"/>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8"/>
          </p:nvPr>
        </p:nvSpPr>
        <p:spPr/>
        <p:txBody>
          <a:bodyPr/>
          <a:lstStyle/>
          <a:p>
            <a:r>
              <a:t>Footer</a:t>
            </a:r>
          </a:p>
        </p:txBody>
      </p:sp>
      <p:sp>
        <p:nvSpPr>
          <p:cNvPr id="6" name="PlaceHolder 5"/>
          <p:cNvSpPr>
            <a:spLocks noGrp="1"/>
          </p:cNvSpPr>
          <p:nvPr>
            <p:ph type="sldNum" idx="9"/>
          </p:nvPr>
        </p:nvSpPr>
        <p:spPr/>
        <p:txBody>
          <a:bodyPr/>
          <a:lstStyle/>
          <a:p>
            <a:fld id="{8F3C2097-4887-4011-9C89-44BBBD293BEC}" type="slidenum">
              <a:t>‹Nº›</a:t>
            </a:fld>
            <a:endParaRPr/>
          </a:p>
        </p:txBody>
      </p:sp>
      <p:sp>
        <p:nvSpPr>
          <p:cNvPr id="7" name="PlaceHolder 6"/>
          <p:cNvSpPr>
            <a:spLocks noGrp="1"/>
          </p:cNvSpPr>
          <p:nvPr>
            <p:ph type="dt" idx="7"/>
          </p:nvPr>
        </p:nvSpPr>
        <p:spPr/>
        <p:txBody>
          <a:body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10"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11"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12"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13"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14" name="PlaceHolder 5"/>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 name="PlaceHolder 6"/>
          <p:cNvSpPr>
            <a:spLocks noGrp="1"/>
          </p:cNvSpPr>
          <p:nvPr>
            <p:ph type="ftr" idx="8"/>
          </p:nvPr>
        </p:nvSpPr>
        <p:spPr/>
        <p:txBody>
          <a:bodyPr/>
          <a:lstStyle/>
          <a:p>
            <a:r>
              <a:t>Footer</a:t>
            </a:r>
          </a:p>
        </p:txBody>
      </p:sp>
      <p:sp>
        <p:nvSpPr>
          <p:cNvPr id="8" name="PlaceHolder 7"/>
          <p:cNvSpPr>
            <a:spLocks noGrp="1"/>
          </p:cNvSpPr>
          <p:nvPr>
            <p:ph type="sldNum" idx="9"/>
          </p:nvPr>
        </p:nvSpPr>
        <p:spPr/>
        <p:txBody>
          <a:bodyPr/>
          <a:lstStyle/>
          <a:p>
            <a:fld id="{568F0C61-FEEE-4FBC-BE38-F5B993310548}" type="slidenum">
              <a:t>‹Nº›</a:t>
            </a:fld>
            <a:endParaRPr/>
          </a:p>
        </p:txBody>
      </p:sp>
      <p:sp>
        <p:nvSpPr>
          <p:cNvPr id="9" name="PlaceHolder 8"/>
          <p:cNvSpPr>
            <a:spLocks noGrp="1"/>
          </p:cNvSpPr>
          <p:nvPr>
            <p:ph type="dt" idx="7"/>
          </p:nvPr>
        </p:nvSpPr>
        <p:spPr/>
        <p:txBody>
          <a:body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15"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16" name="PlaceHolder 2"/>
          <p:cNvSpPr>
            <a:spLocks noGrp="1"/>
          </p:cNvSpPr>
          <p:nvPr>
            <p:ph/>
          </p:nvPr>
        </p:nvSpPr>
        <p:spPr>
          <a:xfrm>
            <a:off x="50292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17" name="PlaceHolder 3"/>
          <p:cNvSpPr>
            <a:spLocks noGrp="1"/>
          </p:cNvSpPr>
          <p:nvPr>
            <p:ph/>
          </p:nvPr>
        </p:nvSpPr>
        <p:spPr>
          <a:xfrm>
            <a:off x="356364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18" name="PlaceHolder 4"/>
          <p:cNvSpPr>
            <a:spLocks noGrp="1"/>
          </p:cNvSpPr>
          <p:nvPr>
            <p:ph/>
          </p:nvPr>
        </p:nvSpPr>
        <p:spPr>
          <a:xfrm>
            <a:off x="662436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19" name="PlaceHolder 5"/>
          <p:cNvSpPr>
            <a:spLocks noGrp="1"/>
          </p:cNvSpPr>
          <p:nvPr>
            <p:ph/>
          </p:nvPr>
        </p:nvSpPr>
        <p:spPr>
          <a:xfrm>
            <a:off x="50292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20" name="PlaceHolder 6"/>
          <p:cNvSpPr>
            <a:spLocks noGrp="1"/>
          </p:cNvSpPr>
          <p:nvPr>
            <p:ph/>
          </p:nvPr>
        </p:nvSpPr>
        <p:spPr>
          <a:xfrm>
            <a:off x="356364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21" name="PlaceHolder 7"/>
          <p:cNvSpPr>
            <a:spLocks noGrp="1"/>
          </p:cNvSpPr>
          <p:nvPr>
            <p:ph/>
          </p:nvPr>
        </p:nvSpPr>
        <p:spPr>
          <a:xfrm>
            <a:off x="662436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9" name="PlaceHolder 8"/>
          <p:cNvSpPr>
            <a:spLocks noGrp="1"/>
          </p:cNvSpPr>
          <p:nvPr>
            <p:ph type="ftr" idx="8"/>
          </p:nvPr>
        </p:nvSpPr>
        <p:spPr/>
        <p:txBody>
          <a:bodyPr/>
          <a:lstStyle/>
          <a:p>
            <a:r>
              <a:t>Footer</a:t>
            </a:r>
          </a:p>
        </p:txBody>
      </p:sp>
      <p:sp>
        <p:nvSpPr>
          <p:cNvPr id="10" name="PlaceHolder 9"/>
          <p:cNvSpPr>
            <a:spLocks noGrp="1"/>
          </p:cNvSpPr>
          <p:nvPr>
            <p:ph type="sldNum" idx="9"/>
          </p:nvPr>
        </p:nvSpPr>
        <p:spPr/>
        <p:txBody>
          <a:bodyPr/>
          <a:lstStyle/>
          <a:p>
            <a:fld id="{738BE701-1B4C-4B99-AC31-9B00901548A5}" type="slidenum">
              <a:t>‹Nº›</a:t>
            </a:fld>
            <a:endParaRPr/>
          </a:p>
        </p:txBody>
      </p:sp>
      <p:sp>
        <p:nvSpPr>
          <p:cNvPr id="11" name="PlaceHolder 10"/>
          <p:cNvSpPr>
            <a:spLocks noGrp="1"/>
          </p:cNvSpPr>
          <p:nvPr>
            <p:ph type="dt" idx="7"/>
          </p:nvPr>
        </p:nvSpPr>
        <p:spPr/>
        <p:txBody>
          <a:bodyPr/>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11"/>
          </p:nvPr>
        </p:nvSpPr>
        <p:spPr/>
        <p:txBody>
          <a:bodyPr/>
          <a:lstStyle/>
          <a:p>
            <a:r>
              <a:t>Footer</a:t>
            </a:r>
          </a:p>
        </p:txBody>
      </p:sp>
      <p:sp>
        <p:nvSpPr>
          <p:cNvPr id="3" name="PlaceHolder 2"/>
          <p:cNvSpPr>
            <a:spLocks noGrp="1"/>
          </p:cNvSpPr>
          <p:nvPr>
            <p:ph type="sldNum" idx="12"/>
          </p:nvPr>
        </p:nvSpPr>
        <p:spPr/>
        <p:txBody>
          <a:bodyPr/>
          <a:lstStyle/>
          <a:p>
            <a:fld id="{0D7BF436-A624-46F2-AE4E-BEF332F27F77}" type="slidenum">
              <a:t>‹Nº›</a:t>
            </a:fld>
            <a:endParaRPr/>
          </a:p>
        </p:txBody>
      </p:sp>
      <p:sp>
        <p:nvSpPr>
          <p:cNvPr id="4" name="PlaceHolder 3"/>
          <p:cNvSpPr>
            <a:spLocks noGrp="1"/>
          </p:cNvSpPr>
          <p:nvPr>
            <p:ph type="dt" idx="10"/>
          </p:nvPr>
        </p:nvSpPr>
        <p:spPr/>
        <p:txBody>
          <a:bodyPr/>
          <a:lstStyle/>
          <a:p>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27"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28" name="PlaceHolder 2"/>
          <p:cNvSpPr>
            <a:spLocks noGrp="1"/>
          </p:cNvSpPr>
          <p:nvPr>
            <p:ph type="subTitle"/>
          </p:nvPr>
        </p:nvSpPr>
        <p:spPr>
          <a:xfrm>
            <a:off x="502920" y="1818720"/>
            <a:ext cx="9052200" cy="4507560"/>
          </a:xfrm>
          <a:prstGeom prst="rect">
            <a:avLst/>
          </a:prstGeom>
          <a:noFill/>
          <a:ln w="12600">
            <a:noFill/>
          </a:ln>
        </p:spPr>
        <p:txBody>
          <a:bodyPr lIns="0" tIns="0" rIns="0" bIns="0" anchor="ctr">
            <a:noAutofit/>
          </a:bodyPr>
          <a:lstStyle/>
          <a:p>
            <a:pPr indent="0" algn="ctr">
              <a:buNone/>
            </a:pPr>
            <a:endParaRPr lang="en-US" sz="3200" b="0" strike="noStrike" spc="-1">
              <a:solidFill>
                <a:srgbClr val="000000"/>
              </a:solidFill>
              <a:latin typeface="Arial"/>
            </a:endParaRPr>
          </a:p>
        </p:txBody>
      </p:sp>
      <p:sp>
        <p:nvSpPr>
          <p:cNvPr id="4" name="PlaceHolder 3"/>
          <p:cNvSpPr>
            <a:spLocks noGrp="1"/>
          </p:cNvSpPr>
          <p:nvPr>
            <p:ph type="ftr" idx="11"/>
          </p:nvPr>
        </p:nvSpPr>
        <p:spPr/>
        <p:txBody>
          <a:bodyPr/>
          <a:lstStyle/>
          <a:p>
            <a:r>
              <a:t>Footer</a:t>
            </a:r>
          </a:p>
        </p:txBody>
      </p:sp>
      <p:sp>
        <p:nvSpPr>
          <p:cNvPr id="5" name="PlaceHolder 4"/>
          <p:cNvSpPr>
            <a:spLocks noGrp="1"/>
          </p:cNvSpPr>
          <p:nvPr>
            <p:ph type="sldNum" idx="12"/>
          </p:nvPr>
        </p:nvSpPr>
        <p:spPr/>
        <p:txBody>
          <a:bodyPr/>
          <a:lstStyle/>
          <a:p>
            <a:fld id="{396D462D-D3F8-42C8-9131-DFE4D1947821}" type="slidenum">
              <a:t>‹Nº›</a:t>
            </a:fld>
            <a:endParaRPr/>
          </a:p>
        </p:txBody>
      </p:sp>
      <p:sp>
        <p:nvSpPr>
          <p:cNvPr id="6" name="PlaceHolder 5"/>
          <p:cNvSpPr>
            <a:spLocks noGrp="1"/>
          </p:cNvSpPr>
          <p:nvPr>
            <p:ph type="dt" idx="10"/>
          </p:nvPr>
        </p:nvSpPr>
        <p:spPr/>
        <p:txBody>
          <a:bodyPr/>
          <a:lstStyle/>
          <a:p>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29"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30" name="PlaceHolder 2"/>
          <p:cNvSpPr>
            <a:spLocks noGrp="1"/>
          </p:cNvSpPr>
          <p:nvPr>
            <p:ph/>
          </p:nvPr>
        </p:nvSpPr>
        <p:spPr>
          <a:xfrm>
            <a:off x="502920" y="1818720"/>
            <a:ext cx="9052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 name="PlaceHolder 3"/>
          <p:cNvSpPr>
            <a:spLocks noGrp="1"/>
          </p:cNvSpPr>
          <p:nvPr>
            <p:ph type="ftr" idx="11"/>
          </p:nvPr>
        </p:nvSpPr>
        <p:spPr/>
        <p:txBody>
          <a:bodyPr/>
          <a:lstStyle/>
          <a:p>
            <a:r>
              <a:t>Footer</a:t>
            </a:r>
          </a:p>
        </p:txBody>
      </p:sp>
      <p:sp>
        <p:nvSpPr>
          <p:cNvPr id="5" name="PlaceHolder 4"/>
          <p:cNvSpPr>
            <a:spLocks noGrp="1"/>
          </p:cNvSpPr>
          <p:nvPr>
            <p:ph type="sldNum" idx="12"/>
          </p:nvPr>
        </p:nvSpPr>
        <p:spPr/>
        <p:txBody>
          <a:bodyPr/>
          <a:lstStyle/>
          <a:p>
            <a:fld id="{3048BC9F-C3FB-4A78-9730-CF0BA945FB11}" type="slidenum">
              <a:t>‹Nº›</a:t>
            </a:fld>
            <a:endParaRPr/>
          </a:p>
        </p:txBody>
      </p:sp>
      <p:sp>
        <p:nvSpPr>
          <p:cNvPr id="6" name="PlaceHolder 5"/>
          <p:cNvSpPr>
            <a:spLocks noGrp="1"/>
          </p:cNvSpPr>
          <p:nvPr>
            <p:ph type="dt" idx="10"/>
          </p:nvPr>
        </p:nvSpPr>
        <p:spPr/>
        <p:txBody>
          <a:bodyPr/>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31"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32"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33"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11"/>
          </p:nvPr>
        </p:nvSpPr>
        <p:spPr/>
        <p:txBody>
          <a:bodyPr/>
          <a:lstStyle/>
          <a:p>
            <a:r>
              <a:t>Footer</a:t>
            </a:r>
          </a:p>
        </p:txBody>
      </p:sp>
      <p:sp>
        <p:nvSpPr>
          <p:cNvPr id="6" name="PlaceHolder 5"/>
          <p:cNvSpPr>
            <a:spLocks noGrp="1"/>
          </p:cNvSpPr>
          <p:nvPr>
            <p:ph type="sldNum" idx="12"/>
          </p:nvPr>
        </p:nvSpPr>
        <p:spPr/>
        <p:txBody>
          <a:bodyPr/>
          <a:lstStyle/>
          <a:p>
            <a:fld id="{19F25D9C-2971-44EA-868B-05A9CF19F107}" type="slidenum">
              <a:t>‹Nº›</a:t>
            </a:fld>
            <a:endParaRPr/>
          </a:p>
        </p:txBody>
      </p:sp>
      <p:sp>
        <p:nvSpPr>
          <p:cNvPr id="7" name="PlaceHolder 6"/>
          <p:cNvSpPr>
            <a:spLocks noGrp="1"/>
          </p:cNvSpPr>
          <p:nvPr>
            <p:ph type="dt" idx="10"/>
          </p:nvPr>
        </p:nvSpPr>
        <p:spPr/>
        <p:txBody>
          <a:bodyPr/>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4"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 name="PlaceHolder 2"/>
          <p:cNvSpPr>
            <a:spLocks noGrp="1"/>
          </p:cNvSpPr>
          <p:nvPr>
            <p:ph type="ftr" idx="11"/>
          </p:nvPr>
        </p:nvSpPr>
        <p:spPr/>
        <p:txBody>
          <a:bodyPr/>
          <a:lstStyle/>
          <a:p>
            <a:r>
              <a:t>Footer</a:t>
            </a:r>
          </a:p>
        </p:txBody>
      </p:sp>
      <p:sp>
        <p:nvSpPr>
          <p:cNvPr id="4" name="PlaceHolder 3"/>
          <p:cNvSpPr>
            <a:spLocks noGrp="1"/>
          </p:cNvSpPr>
          <p:nvPr>
            <p:ph type="sldNum" idx="12"/>
          </p:nvPr>
        </p:nvSpPr>
        <p:spPr/>
        <p:txBody>
          <a:bodyPr/>
          <a:lstStyle/>
          <a:p>
            <a:fld id="{E1282697-AE62-46B5-A21D-DF4BBC30969C}" type="slidenum">
              <a:t>‹Nº›</a:t>
            </a:fld>
            <a:endParaRPr/>
          </a:p>
        </p:txBody>
      </p:sp>
      <p:sp>
        <p:nvSpPr>
          <p:cNvPr id="5" name="PlaceHolder 4"/>
          <p:cNvSpPr>
            <a:spLocks noGrp="1"/>
          </p:cNvSpPr>
          <p:nvPr>
            <p:ph type="dt" idx="10"/>
          </p:nvPr>
        </p:nvSpPr>
        <p:spPr/>
        <p:txBody>
          <a:bodyP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5" name="PlaceHolder 1"/>
          <p:cNvSpPr>
            <a:spLocks noGrp="1"/>
          </p:cNvSpPr>
          <p:nvPr>
            <p:ph type="subTitle"/>
          </p:nvPr>
        </p:nvSpPr>
        <p:spPr>
          <a:xfrm>
            <a:off x="502920" y="309960"/>
            <a:ext cx="9052200" cy="6015600"/>
          </a:xfrm>
          <a:prstGeom prst="rect">
            <a:avLst/>
          </a:prstGeom>
          <a:noFill/>
          <a:ln w="12600">
            <a:noFill/>
          </a:ln>
        </p:spPr>
        <p:txBody>
          <a:bodyPr lIns="0" tIns="0" rIns="0" bIns="0" anchor="ctr">
            <a:noAutofit/>
          </a:bodyPr>
          <a:lstStyle/>
          <a:p>
            <a:pPr algn="ctr"/>
            <a:endParaRPr lang="en-US" sz="3200" b="0" strike="noStrike" spc="-1">
              <a:solidFill>
                <a:srgbClr val="000000"/>
              </a:solidFill>
              <a:latin typeface="Arial"/>
            </a:endParaRPr>
          </a:p>
        </p:txBody>
      </p:sp>
      <p:sp>
        <p:nvSpPr>
          <p:cNvPr id="3" name="PlaceHolder 2"/>
          <p:cNvSpPr>
            <a:spLocks noGrp="1"/>
          </p:cNvSpPr>
          <p:nvPr>
            <p:ph type="ftr" idx="11"/>
          </p:nvPr>
        </p:nvSpPr>
        <p:spPr/>
        <p:txBody>
          <a:bodyPr/>
          <a:lstStyle/>
          <a:p>
            <a:r>
              <a:t>Footer</a:t>
            </a:r>
          </a:p>
        </p:txBody>
      </p:sp>
      <p:sp>
        <p:nvSpPr>
          <p:cNvPr id="4" name="PlaceHolder 3"/>
          <p:cNvSpPr>
            <a:spLocks noGrp="1"/>
          </p:cNvSpPr>
          <p:nvPr>
            <p:ph type="sldNum" idx="12"/>
          </p:nvPr>
        </p:nvSpPr>
        <p:spPr/>
        <p:txBody>
          <a:bodyPr/>
          <a:lstStyle/>
          <a:p>
            <a:fld id="{B6A4B745-15DE-48B0-A7D6-221802CF3762}" type="slidenum">
              <a:t>‹Nº›</a:t>
            </a:fld>
            <a:endParaRPr/>
          </a:p>
        </p:txBody>
      </p:sp>
      <p:sp>
        <p:nvSpPr>
          <p:cNvPr id="5" name="PlaceHolder 4"/>
          <p:cNvSpPr>
            <a:spLocks noGrp="1"/>
          </p:cNvSpPr>
          <p:nvPr>
            <p:ph type="dt" idx="10"/>
          </p:nvPr>
        </p:nvSpPr>
        <p:spPr/>
        <p:txBody>
          <a:bodyPr/>
          <a:lstStyle/>
          <a:p>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36"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37"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38"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39"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11"/>
          </p:nvPr>
        </p:nvSpPr>
        <p:spPr/>
        <p:txBody>
          <a:bodyPr/>
          <a:lstStyle/>
          <a:p>
            <a:r>
              <a:t>Footer</a:t>
            </a:r>
          </a:p>
        </p:txBody>
      </p:sp>
      <p:sp>
        <p:nvSpPr>
          <p:cNvPr id="7" name="PlaceHolder 6"/>
          <p:cNvSpPr>
            <a:spLocks noGrp="1"/>
          </p:cNvSpPr>
          <p:nvPr>
            <p:ph type="sldNum" idx="12"/>
          </p:nvPr>
        </p:nvSpPr>
        <p:spPr/>
        <p:txBody>
          <a:bodyPr/>
          <a:lstStyle/>
          <a:p>
            <a:fld id="{E2FF41E7-E829-4568-9634-67EB867083C5}" type="slidenum">
              <a:t>‹Nº›</a:t>
            </a:fld>
            <a:endParaRPr/>
          </a:p>
        </p:txBody>
      </p:sp>
      <p:sp>
        <p:nvSpPr>
          <p:cNvPr id="8" name="PlaceHolder 7"/>
          <p:cNvSpPr>
            <a:spLocks noGrp="1"/>
          </p:cNvSpPr>
          <p:nvPr>
            <p:ph type="dt" idx="10"/>
          </p:nvPr>
        </p:nvSpPr>
        <p:spPr/>
        <p:txBody>
          <a:bodyPr/>
          <a:lstStyle/>
          <a:p>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40"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41"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42"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43" name="PlaceHolder 4"/>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11"/>
          </p:nvPr>
        </p:nvSpPr>
        <p:spPr/>
        <p:txBody>
          <a:bodyPr/>
          <a:lstStyle/>
          <a:p>
            <a:r>
              <a:t>Footer</a:t>
            </a:r>
          </a:p>
        </p:txBody>
      </p:sp>
      <p:sp>
        <p:nvSpPr>
          <p:cNvPr id="7" name="PlaceHolder 6"/>
          <p:cNvSpPr>
            <a:spLocks noGrp="1"/>
          </p:cNvSpPr>
          <p:nvPr>
            <p:ph type="sldNum" idx="12"/>
          </p:nvPr>
        </p:nvSpPr>
        <p:spPr/>
        <p:txBody>
          <a:bodyPr/>
          <a:lstStyle/>
          <a:p>
            <a:fld id="{7856118A-C86D-41C1-A4F9-FC0C7F6F7FCA}" type="slidenum">
              <a:t>‹Nº›</a:t>
            </a:fld>
            <a:endParaRPr/>
          </a:p>
        </p:txBody>
      </p:sp>
      <p:sp>
        <p:nvSpPr>
          <p:cNvPr id="8" name="PlaceHolder 7"/>
          <p:cNvSpPr>
            <a:spLocks noGrp="1"/>
          </p:cNvSpPr>
          <p:nvPr>
            <p:ph type="dt" idx="10"/>
          </p:nvPr>
        </p:nvSpPr>
        <p:spPr/>
        <p:txBody>
          <a:bodyPr/>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44"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45"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46"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47" name="PlaceHolder 4"/>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11"/>
          </p:nvPr>
        </p:nvSpPr>
        <p:spPr/>
        <p:txBody>
          <a:bodyPr/>
          <a:lstStyle/>
          <a:p>
            <a:r>
              <a:t>Footer</a:t>
            </a:r>
          </a:p>
        </p:txBody>
      </p:sp>
      <p:sp>
        <p:nvSpPr>
          <p:cNvPr id="7" name="PlaceHolder 6"/>
          <p:cNvSpPr>
            <a:spLocks noGrp="1"/>
          </p:cNvSpPr>
          <p:nvPr>
            <p:ph type="sldNum" idx="12"/>
          </p:nvPr>
        </p:nvSpPr>
        <p:spPr/>
        <p:txBody>
          <a:bodyPr/>
          <a:lstStyle/>
          <a:p>
            <a:fld id="{2436326A-4374-4121-8793-EACFEDE570D4}" type="slidenum">
              <a:t>‹Nº›</a:t>
            </a:fld>
            <a:endParaRPr/>
          </a:p>
        </p:txBody>
      </p:sp>
      <p:sp>
        <p:nvSpPr>
          <p:cNvPr id="8" name="PlaceHolder 7"/>
          <p:cNvSpPr>
            <a:spLocks noGrp="1"/>
          </p:cNvSpPr>
          <p:nvPr>
            <p:ph type="dt" idx="10"/>
          </p:nvPr>
        </p:nvSpPr>
        <p:spPr/>
        <p:txBody>
          <a:bodyPr/>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48"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49" name="PlaceHolder 2"/>
          <p:cNvSpPr>
            <a:spLocks noGrp="1"/>
          </p:cNvSpPr>
          <p:nvPr>
            <p:ph/>
          </p:nvPr>
        </p:nvSpPr>
        <p:spPr>
          <a:xfrm>
            <a:off x="502920" y="18187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50" name="PlaceHolder 3"/>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11"/>
          </p:nvPr>
        </p:nvSpPr>
        <p:spPr/>
        <p:txBody>
          <a:bodyPr/>
          <a:lstStyle/>
          <a:p>
            <a:r>
              <a:t>Footer</a:t>
            </a:r>
          </a:p>
        </p:txBody>
      </p:sp>
      <p:sp>
        <p:nvSpPr>
          <p:cNvPr id="6" name="PlaceHolder 5"/>
          <p:cNvSpPr>
            <a:spLocks noGrp="1"/>
          </p:cNvSpPr>
          <p:nvPr>
            <p:ph type="sldNum" idx="12"/>
          </p:nvPr>
        </p:nvSpPr>
        <p:spPr/>
        <p:txBody>
          <a:bodyPr/>
          <a:lstStyle/>
          <a:p>
            <a:fld id="{33E07A69-AE2C-431A-9262-7B0F740C2A2F}" type="slidenum">
              <a:t>‹Nº›</a:t>
            </a:fld>
            <a:endParaRPr/>
          </a:p>
        </p:txBody>
      </p:sp>
      <p:sp>
        <p:nvSpPr>
          <p:cNvPr id="7" name="PlaceHolder 6"/>
          <p:cNvSpPr>
            <a:spLocks noGrp="1"/>
          </p:cNvSpPr>
          <p:nvPr>
            <p:ph type="dt" idx="10"/>
          </p:nvPr>
        </p:nvSpPr>
        <p:spPr/>
        <p:txBody>
          <a:bodyPr/>
          <a:lstStyle/>
          <a:p>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51"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52"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53"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54"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55" name="PlaceHolder 5"/>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 name="PlaceHolder 6"/>
          <p:cNvSpPr>
            <a:spLocks noGrp="1"/>
          </p:cNvSpPr>
          <p:nvPr>
            <p:ph type="ftr" idx="11"/>
          </p:nvPr>
        </p:nvSpPr>
        <p:spPr/>
        <p:txBody>
          <a:bodyPr/>
          <a:lstStyle/>
          <a:p>
            <a:r>
              <a:t>Footer</a:t>
            </a:r>
          </a:p>
        </p:txBody>
      </p:sp>
      <p:sp>
        <p:nvSpPr>
          <p:cNvPr id="8" name="PlaceHolder 7"/>
          <p:cNvSpPr>
            <a:spLocks noGrp="1"/>
          </p:cNvSpPr>
          <p:nvPr>
            <p:ph type="sldNum" idx="12"/>
          </p:nvPr>
        </p:nvSpPr>
        <p:spPr/>
        <p:txBody>
          <a:bodyPr/>
          <a:lstStyle/>
          <a:p>
            <a:fld id="{219A8680-CF03-435D-BB80-C86A5C22E1D5}" type="slidenum">
              <a:t>‹Nº›</a:t>
            </a:fld>
            <a:endParaRPr/>
          </a:p>
        </p:txBody>
      </p:sp>
      <p:sp>
        <p:nvSpPr>
          <p:cNvPr id="9" name="PlaceHolder 8"/>
          <p:cNvSpPr>
            <a:spLocks noGrp="1"/>
          </p:cNvSpPr>
          <p:nvPr>
            <p:ph type="dt" idx="10"/>
          </p:nvPr>
        </p:nvSpPr>
        <p:spPr/>
        <p:txBody>
          <a:bodyPr/>
          <a:lstStyle/>
          <a:p>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56"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57" name="PlaceHolder 2"/>
          <p:cNvSpPr>
            <a:spLocks noGrp="1"/>
          </p:cNvSpPr>
          <p:nvPr>
            <p:ph/>
          </p:nvPr>
        </p:nvSpPr>
        <p:spPr>
          <a:xfrm>
            <a:off x="50292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58" name="PlaceHolder 3"/>
          <p:cNvSpPr>
            <a:spLocks noGrp="1"/>
          </p:cNvSpPr>
          <p:nvPr>
            <p:ph/>
          </p:nvPr>
        </p:nvSpPr>
        <p:spPr>
          <a:xfrm>
            <a:off x="356364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59" name="PlaceHolder 4"/>
          <p:cNvSpPr>
            <a:spLocks noGrp="1"/>
          </p:cNvSpPr>
          <p:nvPr>
            <p:ph/>
          </p:nvPr>
        </p:nvSpPr>
        <p:spPr>
          <a:xfrm>
            <a:off x="662436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60" name="PlaceHolder 5"/>
          <p:cNvSpPr>
            <a:spLocks noGrp="1"/>
          </p:cNvSpPr>
          <p:nvPr>
            <p:ph/>
          </p:nvPr>
        </p:nvSpPr>
        <p:spPr>
          <a:xfrm>
            <a:off x="50292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61" name="PlaceHolder 6"/>
          <p:cNvSpPr>
            <a:spLocks noGrp="1"/>
          </p:cNvSpPr>
          <p:nvPr>
            <p:ph/>
          </p:nvPr>
        </p:nvSpPr>
        <p:spPr>
          <a:xfrm>
            <a:off x="356364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62" name="PlaceHolder 7"/>
          <p:cNvSpPr>
            <a:spLocks noGrp="1"/>
          </p:cNvSpPr>
          <p:nvPr>
            <p:ph/>
          </p:nvPr>
        </p:nvSpPr>
        <p:spPr>
          <a:xfrm>
            <a:off x="662436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9" name="PlaceHolder 8"/>
          <p:cNvSpPr>
            <a:spLocks noGrp="1"/>
          </p:cNvSpPr>
          <p:nvPr>
            <p:ph type="ftr" idx="11"/>
          </p:nvPr>
        </p:nvSpPr>
        <p:spPr/>
        <p:txBody>
          <a:bodyPr/>
          <a:lstStyle/>
          <a:p>
            <a:r>
              <a:t>Footer</a:t>
            </a:r>
          </a:p>
        </p:txBody>
      </p:sp>
      <p:sp>
        <p:nvSpPr>
          <p:cNvPr id="10" name="PlaceHolder 9"/>
          <p:cNvSpPr>
            <a:spLocks noGrp="1"/>
          </p:cNvSpPr>
          <p:nvPr>
            <p:ph type="sldNum" idx="12"/>
          </p:nvPr>
        </p:nvSpPr>
        <p:spPr/>
        <p:txBody>
          <a:bodyPr/>
          <a:lstStyle/>
          <a:p>
            <a:fld id="{712AF840-A99B-40C5-A6C2-9F6EFDECDA42}" type="slidenum">
              <a:t>‹Nº›</a:t>
            </a:fld>
            <a:endParaRPr/>
          </a:p>
        </p:txBody>
      </p:sp>
      <p:sp>
        <p:nvSpPr>
          <p:cNvPr id="11" name="PlaceHolder 10"/>
          <p:cNvSpPr>
            <a:spLocks noGrp="1"/>
          </p:cNvSpPr>
          <p:nvPr>
            <p:ph type="dt" idx="10"/>
          </p:nvPr>
        </p:nvSpPr>
        <p:spPr/>
        <p:txBody>
          <a:bodyPr/>
          <a:lstStyle/>
          <a:p>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14"/>
          </p:nvPr>
        </p:nvSpPr>
        <p:spPr/>
        <p:txBody>
          <a:bodyPr/>
          <a:lstStyle/>
          <a:p>
            <a:r>
              <a:t>Footer</a:t>
            </a:r>
          </a:p>
        </p:txBody>
      </p:sp>
      <p:sp>
        <p:nvSpPr>
          <p:cNvPr id="3" name="PlaceHolder 2"/>
          <p:cNvSpPr>
            <a:spLocks noGrp="1"/>
          </p:cNvSpPr>
          <p:nvPr>
            <p:ph type="sldNum" idx="15"/>
          </p:nvPr>
        </p:nvSpPr>
        <p:spPr/>
        <p:txBody>
          <a:bodyPr/>
          <a:lstStyle/>
          <a:p>
            <a:fld id="{9B51480C-0C4D-4AA9-A21D-593A6CE69A7B}" type="slidenum">
              <a:t>‹Nº›</a:t>
            </a:fld>
            <a:endParaRPr/>
          </a:p>
        </p:txBody>
      </p:sp>
      <p:sp>
        <p:nvSpPr>
          <p:cNvPr id="4" name="PlaceHolder 3"/>
          <p:cNvSpPr>
            <a:spLocks noGrp="1"/>
          </p:cNvSpPr>
          <p:nvPr>
            <p:ph type="dt" idx="13"/>
          </p:nvPr>
        </p:nvSpPr>
        <p:spPr/>
        <p:txBody>
          <a:bodyPr/>
          <a:lstStyle/>
          <a:p>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69"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70" name="PlaceHolder 2"/>
          <p:cNvSpPr>
            <a:spLocks noGrp="1"/>
          </p:cNvSpPr>
          <p:nvPr>
            <p:ph type="subTitle"/>
          </p:nvPr>
        </p:nvSpPr>
        <p:spPr>
          <a:xfrm>
            <a:off x="502920" y="1818720"/>
            <a:ext cx="9052200" cy="4507560"/>
          </a:xfrm>
          <a:prstGeom prst="rect">
            <a:avLst/>
          </a:prstGeom>
          <a:noFill/>
          <a:ln w="12600">
            <a:noFill/>
          </a:ln>
        </p:spPr>
        <p:txBody>
          <a:bodyPr lIns="0" tIns="0" rIns="0" bIns="0" anchor="ctr">
            <a:noAutofit/>
          </a:bodyPr>
          <a:lstStyle/>
          <a:p>
            <a:pPr indent="0" algn="ctr">
              <a:buNone/>
            </a:pPr>
            <a:endParaRPr lang="en-US" sz="3200" b="0" strike="noStrike" spc="-1">
              <a:solidFill>
                <a:srgbClr val="000000"/>
              </a:solidFill>
              <a:latin typeface="Arial"/>
            </a:endParaRPr>
          </a:p>
        </p:txBody>
      </p:sp>
      <p:sp>
        <p:nvSpPr>
          <p:cNvPr id="4" name="PlaceHolder 3"/>
          <p:cNvSpPr>
            <a:spLocks noGrp="1"/>
          </p:cNvSpPr>
          <p:nvPr>
            <p:ph type="ftr" idx="14"/>
          </p:nvPr>
        </p:nvSpPr>
        <p:spPr/>
        <p:txBody>
          <a:bodyPr/>
          <a:lstStyle/>
          <a:p>
            <a:r>
              <a:t>Footer</a:t>
            </a:r>
          </a:p>
        </p:txBody>
      </p:sp>
      <p:sp>
        <p:nvSpPr>
          <p:cNvPr id="5" name="PlaceHolder 4"/>
          <p:cNvSpPr>
            <a:spLocks noGrp="1"/>
          </p:cNvSpPr>
          <p:nvPr>
            <p:ph type="sldNum" idx="15"/>
          </p:nvPr>
        </p:nvSpPr>
        <p:spPr/>
        <p:txBody>
          <a:bodyPr/>
          <a:lstStyle/>
          <a:p>
            <a:fld id="{4B2CA191-D04B-4D3E-A5A7-0B60E1ADA06F}" type="slidenum">
              <a:t>‹Nº›</a:t>
            </a:fld>
            <a:endParaRPr/>
          </a:p>
        </p:txBody>
      </p:sp>
      <p:sp>
        <p:nvSpPr>
          <p:cNvPr id="6" name="PlaceHolder 5"/>
          <p:cNvSpPr>
            <a:spLocks noGrp="1"/>
          </p:cNvSpPr>
          <p:nvPr>
            <p:ph type="dt" idx="13"/>
          </p:nvPr>
        </p:nvSpPr>
        <p:spPr/>
        <p:txBody>
          <a:bodyPr/>
          <a:lstStyle/>
          <a:p>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71"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72" name="PlaceHolder 2"/>
          <p:cNvSpPr>
            <a:spLocks noGrp="1"/>
          </p:cNvSpPr>
          <p:nvPr>
            <p:ph/>
          </p:nvPr>
        </p:nvSpPr>
        <p:spPr>
          <a:xfrm>
            <a:off x="502920" y="1818720"/>
            <a:ext cx="9052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 name="PlaceHolder 3"/>
          <p:cNvSpPr>
            <a:spLocks noGrp="1"/>
          </p:cNvSpPr>
          <p:nvPr>
            <p:ph type="ftr" idx="14"/>
          </p:nvPr>
        </p:nvSpPr>
        <p:spPr/>
        <p:txBody>
          <a:bodyPr/>
          <a:lstStyle/>
          <a:p>
            <a:r>
              <a:t>Footer</a:t>
            </a:r>
          </a:p>
        </p:txBody>
      </p:sp>
      <p:sp>
        <p:nvSpPr>
          <p:cNvPr id="5" name="PlaceHolder 4"/>
          <p:cNvSpPr>
            <a:spLocks noGrp="1"/>
          </p:cNvSpPr>
          <p:nvPr>
            <p:ph type="sldNum" idx="15"/>
          </p:nvPr>
        </p:nvSpPr>
        <p:spPr/>
        <p:txBody>
          <a:bodyPr/>
          <a:lstStyle/>
          <a:p>
            <a:fld id="{4199F06A-BDCA-4C10-98DF-38B409F231D5}" type="slidenum">
              <a:t>‹Nº›</a:t>
            </a:fld>
            <a:endParaRPr/>
          </a:p>
        </p:txBody>
      </p:sp>
      <p:sp>
        <p:nvSpPr>
          <p:cNvPr id="6" name="PlaceHolder 5"/>
          <p:cNvSpPr>
            <a:spLocks noGrp="1"/>
          </p:cNvSpPr>
          <p:nvPr>
            <p:ph type="dt" idx="13"/>
          </p:nvPr>
        </p:nvSpPr>
        <p:spPr/>
        <p:txBody>
          <a:bodyPr/>
          <a:lstStyle/>
          <a:p>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73"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74"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75"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14"/>
          </p:nvPr>
        </p:nvSpPr>
        <p:spPr/>
        <p:txBody>
          <a:bodyPr/>
          <a:lstStyle/>
          <a:p>
            <a:r>
              <a:t>Footer</a:t>
            </a:r>
          </a:p>
        </p:txBody>
      </p:sp>
      <p:sp>
        <p:nvSpPr>
          <p:cNvPr id="6" name="PlaceHolder 5"/>
          <p:cNvSpPr>
            <a:spLocks noGrp="1"/>
          </p:cNvSpPr>
          <p:nvPr>
            <p:ph type="sldNum" idx="15"/>
          </p:nvPr>
        </p:nvSpPr>
        <p:spPr/>
        <p:txBody>
          <a:bodyPr/>
          <a:lstStyle/>
          <a:p>
            <a:fld id="{1D81E03C-BB96-455E-B4A8-3F37EF116D51}" type="slidenum">
              <a:t>‹Nº›</a:t>
            </a:fld>
            <a:endParaRPr/>
          </a:p>
        </p:txBody>
      </p:sp>
      <p:sp>
        <p:nvSpPr>
          <p:cNvPr id="7" name="PlaceHolder 6"/>
          <p:cNvSpPr>
            <a:spLocks noGrp="1"/>
          </p:cNvSpPr>
          <p:nvPr>
            <p:ph type="dt" idx="13"/>
          </p:nvPr>
        </p:nvSpPr>
        <p:spPr/>
        <p:txBody>
          <a:bodyPr/>
          <a:lstStyle/>
          <a:p>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76"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 name="PlaceHolder 2"/>
          <p:cNvSpPr>
            <a:spLocks noGrp="1"/>
          </p:cNvSpPr>
          <p:nvPr>
            <p:ph type="ftr" idx="14"/>
          </p:nvPr>
        </p:nvSpPr>
        <p:spPr/>
        <p:txBody>
          <a:bodyPr/>
          <a:lstStyle/>
          <a:p>
            <a:r>
              <a:t>Footer</a:t>
            </a:r>
          </a:p>
        </p:txBody>
      </p:sp>
      <p:sp>
        <p:nvSpPr>
          <p:cNvPr id="4" name="PlaceHolder 3"/>
          <p:cNvSpPr>
            <a:spLocks noGrp="1"/>
          </p:cNvSpPr>
          <p:nvPr>
            <p:ph type="sldNum" idx="15"/>
          </p:nvPr>
        </p:nvSpPr>
        <p:spPr/>
        <p:txBody>
          <a:bodyPr/>
          <a:lstStyle/>
          <a:p>
            <a:fld id="{F6F1A923-1F8C-4C4A-B976-87CA9AB740F8}" type="slidenum">
              <a:t>‹Nº›</a:t>
            </a:fld>
            <a:endParaRPr/>
          </a:p>
        </p:txBody>
      </p:sp>
      <p:sp>
        <p:nvSpPr>
          <p:cNvPr id="5" name="PlaceHolder 4"/>
          <p:cNvSpPr>
            <a:spLocks noGrp="1"/>
          </p:cNvSpPr>
          <p:nvPr>
            <p:ph type="dt" idx="13"/>
          </p:nvPr>
        </p:nvSpPr>
        <p:spPr/>
        <p:txBody>
          <a:bodyPr/>
          <a:lstStyle/>
          <a:p>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77" name="PlaceHolder 1"/>
          <p:cNvSpPr>
            <a:spLocks noGrp="1"/>
          </p:cNvSpPr>
          <p:nvPr>
            <p:ph type="subTitle"/>
          </p:nvPr>
        </p:nvSpPr>
        <p:spPr>
          <a:xfrm>
            <a:off x="502920" y="309960"/>
            <a:ext cx="9052200" cy="6015600"/>
          </a:xfrm>
          <a:prstGeom prst="rect">
            <a:avLst/>
          </a:prstGeom>
          <a:noFill/>
          <a:ln w="12600">
            <a:noFill/>
          </a:ln>
        </p:spPr>
        <p:txBody>
          <a:bodyPr lIns="0" tIns="0" rIns="0" bIns="0" anchor="ctr">
            <a:noAutofit/>
          </a:bodyPr>
          <a:lstStyle/>
          <a:p>
            <a:pPr algn="ctr"/>
            <a:endParaRPr lang="en-US" sz="3200" b="0" strike="noStrike" spc="-1">
              <a:solidFill>
                <a:srgbClr val="000000"/>
              </a:solidFill>
              <a:latin typeface="Arial"/>
            </a:endParaRPr>
          </a:p>
        </p:txBody>
      </p:sp>
      <p:sp>
        <p:nvSpPr>
          <p:cNvPr id="3" name="PlaceHolder 2"/>
          <p:cNvSpPr>
            <a:spLocks noGrp="1"/>
          </p:cNvSpPr>
          <p:nvPr>
            <p:ph type="ftr" idx="14"/>
          </p:nvPr>
        </p:nvSpPr>
        <p:spPr/>
        <p:txBody>
          <a:bodyPr/>
          <a:lstStyle/>
          <a:p>
            <a:r>
              <a:t>Footer</a:t>
            </a:r>
          </a:p>
        </p:txBody>
      </p:sp>
      <p:sp>
        <p:nvSpPr>
          <p:cNvPr id="4" name="PlaceHolder 3"/>
          <p:cNvSpPr>
            <a:spLocks noGrp="1"/>
          </p:cNvSpPr>
          <p:nvPr>
            <p:ph type="sldNum" idx="15"/>
          </p:nvPr>
        </p:nvSpPr>
        <p:spPr/>
        <p:txBody>
          <a:bodyPr/>
          <a:lstStyle/>
          <a:p>
            <a:fld id="{2167EADE-D776-48CE-BC43-EA226994D5C1}" type="slidenum">
              <a:t>‹Nº›</a:t>
            </a:fld>
            <a:endParaRPr/>
          </a:p>
        </p:txBody>
      </p:sp>
      <p:sp>
        <p:nvSpPr>
          <p:cNvPr id="5" name="PlaceHolder 4"/>
          <p:cNvSpPr>
            <a:spLocks noGrp="1"/>
          </p:cNvSpPr>
          <p:nvPr>
            <p:ph type="dt" idx="13"/>
          </p:nvPr>
        </p:nvSpPr>
        <p:spPr/>
        <p:txBody>
          <a:bodyPr/>
          <a:lstStyle/>
          <a:p>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78"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79"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80"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81"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14"/>
          </p:nvPr>
        </p:nvSpPr>
        <p:spPr/>
        <p:txBody>
          <a:bodyPr/>
          <a:lstStyle/>
          <a:p>
            <a:r>
              <a:t>Footer</a:t>
            </a:r>
          </a:p>
        </p:txBody>
      </p:sp>
      <p:sp>
        <p:nvSpPr>
          <p:cNvPr id="7" name="PlaceHolder 6"/>
          <p:cNvSpPr>
            <a:spLocks noGrp="1"/>
          </p:cNvSpPr>
          <p:nvPr>
            <p:ph type="sldNum" idx="15"/>
          </p:nvPr>
        </p:nvSpPr>
        <p:spPr/>
        <p:txBody>
          <a:bodyPr/>
          <a:lstStyle/>
          <a:p>
            <a:fld id="{6A768AA7-64A4-4C6C-B760-74631F476741}" type="slidenum">
              <a:t>‹Nº›</a:t>
            </a:fld>
            <a:endParaRPr/>
          </a:p>
        </p:txBody>
      </p:sp>
      <p:sp>
        <p:nvSpPr>
          <p:cNvPr id="8" name="PlaceHolder 7"/>
          <p:cNvSpPr>
            <a:spLocks noGrp="1"/>
          </p:cNvSpPr>
          <p:nvPr>
            <p:ph type="dt" idx="13"/>
          </p:nvPr>
        </p:nvSpPr>
        <p:spPr/>
        <p:txBody>
          <a:bodyPr/>
          <a:lstStyle/>
          <a:p>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82"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83"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84"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85" name="PlaceHolder 4"/>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14"/>
          </p:nvPr>
        </p:nvSpPr>
        <p:spPr/>
        <p:txBody>
          <a:bodyPr/>
          <a:lstStyle/>
          <a:p>
            <a:r>
              <a:t>Footer</a:t>
            </a:r>
          </a:p>
        </p:txBody>
      </p:sp>
      <p:sp>
        <p:nvSpPr>
          <p:cNvPr id="7" name="PlaceHolder 6"/>
          <p:cNvSpPr>
            <a:spLocks noGrp="1"/>
          </p:cNvSpPr>
          <p:nvPr>
            <p:ph type="sldNum" idx="15"/>
          </p:nvPr>
        </p:nvSpPr>
        <p:spPr/>
        <p:txBody>
          <a:bodyPr/>
          <a:lstStyle/>
          <a:p>
            <a:fld id="{A745C678-DCAB-4B4E-B556-FF4B9ECF4D08}" type="slidenum">
              <a:t>‹Nº›</a:t>
            </a:fld>
            <a:endParaRPr/>
          </a:p>
        </p:txBody>
      </p:sp>
      <p:sp>
        <p:nvSpPr>
          <p:cNvPr id="8" name="PlaceHolder 7"/>
          <p:cNvSpPr>
            <a:spLocks noGrp="1"/>
          </p:cNvSpPr>
          <p:nvPr>
            <p:ph type="dt" idx="13"/>
          </p:nvPr>
        </p:nvSpPr>
        <p:spPr/>
        <p:txBody>
          <a:bodyPr/>
          <a:lstStyle/>
          <a:p>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86"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87"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88"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89" name="PlaceHolder 4"/>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14"/>
          </p:nvPr>
        </p:nvSpPr>
        <p:spPr/>
        <p:txBody>
          <a:bodyPr/>
          <a:lstStyle/>
          <a:p>
            <a:r>
              <a:t>Footer</a:t>
            </a:r>
          </a:p>
        </p:txBody>
      </p:sp>
      <p:sp>
        <p:nvSpPr>
          <p:cNvPr id="7" name="PlaceHolder 6"/>
          <p:cNvSpPr>
            <a:spLocks noGrp="1"/>
          </p:cNvSpPr>
          <p:nvPr>
            <p:ph type="sldNum" idx="15"/>
          </p:nvPr>
        </p:nvSpPr>
        <p:spPr/>
        <p:txBody>
          <a:bodyPr/>
          <a:lstStyle/>
          <a:p>
            <a:fld id="{40C83F00-0CA5-4F09-8300-B366C95BF228}" type="slidenum">
              <a:t>‹Nº›</a:t>
            </a:fld>
            <a:endParaRPr/>
          </a:p>
        </p:txBody>
      </p:sp>
      <p:sp>
        <p:nvSpPr>
          <p:cNvPr id="8" name="PlaceHolder 7"/>
          <p:cNvSpPr>
            <a:spLocks noGrp="1"/>
          </p:cNvSpPr>
          <p:nvPr>
            <p:ph type="dt" idx="13"/>
          </p:nvPr>
        </p:nvSpPr>
        <p:spPr/>
        <p:txBody>
          <a:bodyPr/>
          <a:lstStyle/>
          <a:p>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90"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91" name="PlaceHolder 2"/>
          <p:cNvSpPr>
            <a:spLocks noGrp="1"/>
          </p:cNvSpPr>
          <p:nvPr>
            <p:ph/>
          </p:nvPr>
        </p:nvSpPr>
        <p:spPr>
          <a:xfrm>
            <a:off x="502920" y="18187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92" name="PlaceHolder 3"/>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14"/>
          </p:nvPr>
        </p:nvSpPr>
        <p:spPr/>
        <p:txBody>
          <a:bodyPr/>
          <a:lstStyle/>
          <a:p>
            <a:r>
              <a:t>Footer</a:t>
            </a:r>
          </a:p>
        </p:txBody>
      </p:sp>
      <p:sp>
        <p:nvSpPr>
          <p:cNvPr id="6" name="PlaceHolder 5"/>
          <p:cNvSpPr>
            <a:spLocks noGrp="1"/>
          </p:cNvSpPr>
          <p:nvPr>
            <p:ph type="sldNum" idx="15"/>
          </p:nvPr>
        </p:nvSpPr>
        <p:spPr/>
        <p:txBody>
          <a:bodyPr/>
          <a:lstStyle/>
          <a:p>
            <a:fld id="{4174B4CB-E4E6-4AED-B8AC-A4E50236863D}" type="slidenum">
              <a:t>‹Nº›</a:t>
            </a:fld>
            <a:endParaRPr/>
          </a:p>
        </p:txBody>
      </p:sp>
      <p:sp>
        <p:nvSpPr>
          <p:cNvPr id="7" name="PlaceHolder 6"/>
          <p:cNvSpPr>
            <a:spLocks noGrp="1"/>
          </p:cNvSpPr>
          <p:nvPr>
            <p:ph type="dt" idx="13"/>
          </p:nvPr>
        </p:nvSpPr>
        <p:spPr/>
        <p:txBody>
          <a:bodyPr/>
          <a:lstStyle/>
          <a:p>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93"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94"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95"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96"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197" name="PlaceHolder 5"/>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 name="PlaceHolder 6"/>
          <p:cNvSpPr>
            <a:spLocks noGrp="1"/>
          </p:cNvSpPr>
          <p:nvPr>
            <p:ph type="ftr" idx="14"/>
          </p:nvPr>
        </p:nvSpPr>
        <p:spPr/>
        <p:txBody>
          <a:bodyPr/>
          <a:lstStyle/>
          <a:p>
            <a:r>
              <a:t>Footer</a:t>
            </a:r>
          </a:p>
        </p:txBody>
      </p:sp>
      <p:sp>
        <p:nvSpPr>
          <p:cNvPr id="8" name="PlaceHolder 7"/>
          <p:cNvSpPr>
            <a:spLocks noGrp="1"/>
          </p:cNvSpPr>
          <p:nvPr>
            <p:ph type="sldNum" idx="15"/>
          </p:nvPr>
        </p:nvSpPr>
        <p:spPr/>
        <p:txBody>
          <a:bodyPr/>
          <a:lstStyle/>
          <a:p>
            <a:fld id="{7FFD1EC9-1334-4320-B981-C716E0BC71DD}" type="slidenum">
              <a:t>‹Nº›</a:t>
            </a:fld>
            <a:endParaRPr/>
          </a:p>
        </p:txBody>
      </p:sp>
      <p:sp>
        <p:nvSpPr>
          <p:cNvPr id="9" name="PlaceHolder 8"/>
          <p:cNvSpPr>
            <a:spLocks noGrp="1"/>
          </p:cNvSpPr>
          <p:nvPr>
            <p:ph type="dt" idx="13"/>
          </p:nvPr>
        </p:nvSpPr>
        <p:spPr/>
        <p:txBody>
          <a:bodyPr/>
          <a:lstStyle/>
          <a:p>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98"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199" name="PlaceHolder 2"/>
          <p:cNvSpPr>
            <a:spLocks noGrp="1"/>
          </p:cNvSpPr>
          <p:nvPr>
            <p:ph/>
          </p:nvPr>
        </p:nvSpPr>
        <p:spPr>
          <a:xfrm>
            <a:off x="50292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00" name="PlaceHolder 3"/>
          <p:cNvSpPr>
            <a:spLocks noGrp="1"/>
          </p:cNvSpPr>
          <p:nvPr>
            <p:ph/>
          </p:nvPr>
        </p:nvSpPr>
        <p:spPr>
          <a:xfrm>
            <a:off x="356364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01" name="PlaceHolder 4"/>
          <p:cNvSpPr>
            <a:spLocks noGrp="1"/>
          </p:cNvSpPr>
          <p:nvPr>
            <p:ph/>
          </p:nvPr>
        </p:nvSpPr>
        <p:spPr>
          <a:xfrm>
            <a:off x="662436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02" name="PlaceHolder 5"/>
          <p:cNvSpPr>
            <a:spLocks noGrp="1"/>
          </p:cNvSpPr>
          <p:nvPr>
            <p:ph/>
          </p:nvPr>
        </p:nvSpPr>
        <p:spPr>
          <a:xfrm>
            <a:off x="50292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03" name="PlaceHolder 6"/>
          <p:cNvSpPr>
            <a:spLocks noGrp="1"/>
          </p:cNvSpPr>
          <p:nvPr>
            <p:ph/>
          </p:nvPr>
        </p:nvSpPr>
        <p:spPr>
          <a:xfrm>
            <a:off x="356364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04" name="PlaceHolder 7"/>
          <p:cNvSpPr>
            <a:spLocks noGrp="1"/>
          </p:cNvSpPr>
          <p:nvPr>
            <p:ph/>
          </p:nvPr>
        </p:nvSpPr>
        <p:spPr>
          <a:xfrm>
            <a:off x="662436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9" name="PlaceHolder 8"/>
          <p:cNvSpPr>
            <a:spLocks noGrp="1"/>
          </p:cNvSpPr>
          <p:nvPr>
            <p:ph type="ftr" idx="14"/>
          </p:nvPr>
        </p:nvSpPr>
        <p:spPr/>
        <p:txBody>
          <a:bodyPr/>
          <a:lstStyle/>
          <a:p>
            <a:r>
              <a:t>Footer</a:t>
            </a:r>
          </a:p>
        </p:txBody>
      </p:sp>
      <p:sp>
        <p:nvSpPr>
          <p:cNvPr id="10" name="PlaceHolder 9"/>
          <p:cNvSpPr>
            <a:spLocks noGrp="1"/>
          </p:cNvSpPr>
          <p:nvPr>
            <p:ph type="sldNum" idx="15"/>
          </p:nvPr>
        </p:nvSpPr>
        <p:spPr/>
        <p:txBody>
          <a:bodyPr/>
          <a:lstStyle/>
          <a:p>
            <a:fld id="{DC3F7C35-937E-4D0A-BD29-57583655C557}" type="slidenum">
              <a:t>‹Nº›</a:t>
            </a:fld>
            <a:endParaRPr/>
          </a:p>
        </p:txBody>
      </p:sp>
      <p:sp>
        <p:nvSpPr>
          <p:cNvPr id="11" name="PlaceHolder 10"/>
          <p:cNvSpPr>
            <a:spLocks noGrp="1"/>
          </p:cNvSpPr>
          <p:nvPr>
            <p:ph type="dt" idx="13"/>
          </p:nvPr>
        </p:nvSpPr>
        <p:spPr/>
        <p:txBody>
          <a:bodyPr/>
          <a:lstStyle/>
          <a:p>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17"/>
          </p:nvPr>
        </p:nvSpPr>
        <p:spPr/>
        <p:txBody>
          <a:bodyPr/>
          <a:lstStyle/>
          <a:p>
            <a:r>
              <a:t>Footer</a:t>
            </a:r>
          </a:p>
        </p:txBody>
      </p:sp>
      <p:sp>
        <p:nvSpPr>
          <p:cNvPr id="3" name="PlaceHolder 2"/>
          <p:cNvSpPr>
            <a:spLocks noGrp="1"/>
          </p:cNvSpPr>
          <p:nvPr>
            <p:ph type="sldNum" idx="18"/>
          </p:nvPr>
        </p:nvSpPr>
        <p:spPr/>
        <p:txBody>
          <a:bodyPr/>
          <a:lstStyle/>
          <a:p>
            <a:fld id="{01269B61-211B-4545-9C88-5D2E0DFDB647}" type="slidenum">
              <a:t>‹Nº›</a:t>
            </a:fld>
            <a:endParaRPr/>
          </a:p>
        </p:txBody>
      </p:sp>
      <p:sp>
        <p:nvSpPr>
          <p:cNvPr id="4" name="PlaceHolder 3"/>
          <p:cNvSpPr>
            <a:spLocks noGrp="1"/>
          </p:cNvSpPr>
          <p:nvPr>
            <p:ph type="dt" idx="16"/>
          </p:nvPr>
        </p:nvSpPr>
        <p:spPr/>
        <p:txBody>
          <a:bodyPr/>
          <a:lstStyle/>
          <a:p>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13"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14" name="PlaceHolder 2"/>
          <p:cNvSpPr>
            <a:spLocks noGrp="1"/>
          </p:cNvSpPr>
          <p:nvPr>
            <p:ph type="subTitle"/>
          </p:nvPr>
        </p:nvSpPr>
        <p:spPr>
          <a:xfrm>
            <a:off x="502920" y="1818720"/>
            <a:ext cx="9052200" cy="4507560"/>
          </a:xfrm>
          <a:prstGeom prst="rect">
            <a:avLst/>
          </a:prstGeom>
          <a:noFill/>
          <a:ln w="12600">
            <a:noFill/>
          </a:ln>
        </p:spPr>
        <p:txBody>
          <a:bodyPr lIns="0" tIns="0" rIns="0" bIns="0" anchor="ctr">
            <a:noAutofit/>
          </a:bodyPr>
          <a:lstStyle/>
          <a:p>
            <a:pPr indent="0" algn="ctr">
              <a:buNone/>
            </a:pPr>
            <a:endParaRPr lang="en-US" sz="3200" b="0" strike="noStrike" spc="-1">
              <a:solidFill>
                <a:srgbClr val="000000"/>
              </a:solidFill>
              <a:latin typeface="Arial"/>
            </a:endParaRPr>
          </a:p>
        </p:txBody>
      </p:sp>
      <p:sp>
        <p:nvSpPr>
          <p:cNvPr id="4" name="PlaceHolder 3"/>
          <p:cNvSpPr>
            <a:spLocks noGrp="1"/>
          </p:cNvSpPr>
          <p:nvPr>
            <p:ph type="ftr" idx="17"/>
          </p:nvPr>
        </p:nvSpPr>
        <p:spPr/>
        <p:txBody>
          <a:bodyPr/>
          <a:lstStyle/>
          <a:p>
            <a:r>
              <a:t>Footer</a:t>
            </a:r>
          </a:p>
        </p:txBody>
      </p:sp>
      <p:sp>
        <p:nvSpPr>
          <p:cNvPr id="5" name="PlaceHolder 4"/>
          <p:cNvSpPr>
            <a:spLocks noGrp="1"/>
          </p:cNvSpPr>
          <p:nvPr>
            <p:ph type="sldNum" idx="18"/>
          </p:nvPr>
        </p:nvSpPr>
        <p:spPr/>
        <p:txBody>
          <a:bodyPr/>
          <a:lstStyle/>
          <a:p>
            <a:fld id="{A2CC907E-5890-4E5B-AA89-5E48B8A998CC}" type="slidenum">
              <a:t>‹Nº›</a:t>
            </a:fld>
            <a:endParaRPr/>
          </a:p>
        </p:txBody>
      </p:sp>
      <p:sp>
        <p:nvSpPr>
          <p:cNvPr id="6" name="PlaceHolder 5"/>
          <p:cNvSpPr>
            <a:spLocks noGrp="1"/>
          </p:cNvSpPr>
          <p:nvPr>
            <p:ph type="dt" idx="16"/>
          </p:nvPr>
        </p:nvSpPr>
        <p:spPr/>
        <p:txBody>
          <a:bodyPr/>
          <a:lstStyle/>
          <a:p>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215"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16" name="PlaceHolder 2"/>
          <p:cNvSpPr>
            <a:spLocks noGrp="1"/>
          </p:cNvSpPr>
          <p:nvPr>
            <p:ph/>
          </p:nvPr>
        </p:nvSpPr>
        <p:spPr>
          <a:xfrm>
            <a:off x="502920" y="1818720"/>
            <a:ext cx="9052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 name="PlaceHolder 3"/>
          <p:cNvSpPr>
            <a:spLocks noGrp="1"/>
          </p:cNvSpPr>
          <p:nvPr>
            <p:ph type="ftr" idx="17"/>
          </p:nvPr>
        </p:nvSpPr>
        <p:spPr/>
        <p:txBody>
          <a:bodyPr/>
          <a:lstStyle/>
          <a:p>
            <a:r>
              <a:t>Footer</a:t>
            </a:r>
          </a:p>
        </p:txBody>
      </p:sp>
      <p:sp>
        <p:nvSpPr>
          <p:cNvPr id="5" name="PlaceHolder 4"/>
          <p:cNvSpPr>
            <a:spLocks noGrp="1"/>
          </p:cNvSpPr>
          <p:nvPr>
            <p:ph type="sldNum" idx="18"/>
          </p:nvPr>
        </p:nvSpPr>
        <p:spPr/>
        <p:txBody>
          <a:bodyPr/>
          <a:lstStyle/>
          <a:p>
            <a:fld id="{71243C54-17B4-4C4B-A66D-026550F4F471}" type="slidenum">
              <a:t>‹Nº›</a:t>
            </a:fld>
            <a:endParaRPr/>
          </a:p>
        </p:txBody>
      </p:sp>
      <p:sp>
        <p:nvSpPr>
          <p:cNvPr id="6" name="PlaceHolder 5"/>
          <p:cNvSpPr>
            <a:spLocks noGrp="1"/>
          </p:cNvSpPr>
          <p:nvPr>
            <p:ph type="dt" idx="16"/>
          </p:nvPr>
        </p:nvSpPr>
        <p:spPr/>
        <p:txBody>
          <a:bodyPr/>
          <a:lstStyle/>
          <a:p>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217"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18"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19"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17"/>
          </p:nvPr>
        </p:nvSpPr>
        <p:spPr/>
        <p:txBody>
          <a:bodyPr/>
          <a:lstStyle/>
          <a:p>
            <a:r>
              <a:t>Footer</a:t>
            </a:r>
          </a:p>
        </p:txBody>
      </p:sp>
      <p:sp>
        <p:nvSpPr>
          <p:cNvPr id="6" name="PlaceHolder 5"/>
          <p:cNvSpPr>
            <a:spLocks noGrp="1"/>
          </p:cNvSpPr>
          <p:nvPr>
            <p:ph type="sldNum" idx="18"/>
          </p:nvPr>
        </p:nvSpPr>
        <p:spPr/>
        <p:txBody>
          <a:bodyPr/>
          <a:lstStyle/>
          <a:p>
            <a:fld id="{DC292ACC-CAB5-48B2-BAEC-846B9DCD3F53}" type="slidenum">
              <a:t>‹Nº›</a:t>
            </a:fld>
            <a:endParaRPr/>
          </a:p>
        </p:txBody>
      </p:sp>
      <p:sp>
        <p:nvSpPr>
          <p:cNvPr id="7" name="PlaceHolder 6"/>
          <p:cNvSpPr>
            <a:spLocks noGrp="1"/>
          </p:cNvSpPr>
          <p:nvPr>
            <p:ph type="dt" idx="16"/>
          </p:nvPr>
        </p:nvSpPr>
        <p:spPr/>
        <p:txBody>
          <a:bodyPr/>
          <a:lstStyle/>
          <a:p>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20"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 name="PlaceHolder 2"/>
          <p:cNvSpPr>
            <a:spLocks noGrp="1"/>
          </p:cNvSpPr>
          <p:nvPr>
            <p:ph type="ftr" idx="17"/>
          </p:nvPr>
        </p:nvSpPr>
        <p:spPr/>
        <p:txBody>
          <a:bodyPr/>
          <a:lstStyle/>
          <a:p>
            <a:r>
              <a:t>Footer</a:t>
            </a:r>
          </a:p>
        </p:txBody>
      </p:sp>
      <p:sp>
        <p:nvSpPr>
          <p:cNvPr id="4" name="PlaceHolder 3"/>
          <p:cNvSpPr>
            <a:spLocks noGrp="1"/>
          </p:cNvSpPr>
          <p:nvPr>
            <p:ph type="sldNum" idx="18"/>
          </p:nvPr>
        </p:nvSpPr>
        <p:spPr/>
        <p:txBody>
          <a:bodyPr/>
          <a:lstStyle/>
          <a:p>
            <a:fld id="{A314847A-D16F-4061-AB31-0FF0A05AAD55}" type="slidenum">
              <a:t>‹Nº›</a:t>
            </a:fld>
            <a:endParaRPr/>
          </a:p>
        </p:txBody>
      </p:sp>
      <p:sp>
        <p:nvSpPr>
          <p:cNvPr id="5" name="PlaceHolder 4"/>
          <p:cNvSpPr>
            <a:spLocks noGrp="1"/>
          </p:cNvSpPr>
          <p:nvPr>
            <p:ph type="dt" idx="16"/>
          </p:nvPr>
        </p:nvSpPr>
        <p:spPr/>
        <p:txBody>
          <a:bodyPr/>
          <a:lstStyle/>
          <a:p>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221" name="PlaceHolder 1"/>
          <p:cNvSpPr>
            <a:spLocks noGrp="1"/>
          </p:cNvSpPr>
          <p:nvPr>
            <p:ph type="subTitle"/>
          </p:nvPr>
        </p:nvSpPr>
        <p:spPr>
          <a:xfrm>
            <a:off x="502920" y="309960"/>
            <a:ext cx="9052200" cy="6015600"/>
          </a:xfrm>
          <a:prstGeom prst="rect">
            <a:avLst/>
          </a:prstGeom>
          <a:noFill/>
          <a:ln w="12600">
            <a:noFill/>
          </a:ln>
        </p:spPr>
        <p:txBody>
          <a:bodyPr lIns="0" tIns="0" rIns="0" bIns="0" anchor="ctr">
            <a:noAutofit/>
          </a:bodyPr>
          <a:lstStyle/>
          <a:p>
            <a:pPr algn="ctr"/>
            <a:endParaRPr lang="en-US" sz="3200" b="0" strike="noStrike" spc="-1">
              <a:solidFill>
                <a:srgbClr val="000000"/>
              </a:solidFill>
              <a:latin typeface="Arial"/>
            </a:endParaRPr>
          </a:p>
        </p:txBody>
      </p:sp>
      <p:sp>
        <p:nvSpPr>
          <p:cNvPr id="3" name="PlaceHolder 2"/>
          <p:cNvSpPr>
            <a:spLocks noGrp="1"/>
          </p:cNvSpPr>
          <p:nvPr>
            <p:ph type="ftr" idx="17"/>
          </p:nvPr>
        </p:nvSpPr>
        <p:spPr/>
        <p:txBody>
          <a:bodyPr/>
          <a:lstStyle/>
          <a:p>
            <a:r>
              <a:t>Footer</a:t>
            </a:r>
          </a:p>
        </p:txBody>
      </p:sp>
      <p:sp>
        <p:nvSpPr>
          <p:cNvPr id="4" name="PlaceHolder 3"/>
          <p:cNvSpPr>
            <a:spLocks noGrp="1"/>
          </p:cNvSpPr>
          <p:nvPr>
            <p:ph type="sldNum" idx="18"/>
          </p:nvPr>
        </p:nvSpPr>
        <p:spPr/>
        <p:txBody>
          <a:bodyPr/>
          <a:lstStyle/>
          <a:p>
            <a:fld id="{0361B39A-D99D-4AA1-B1BC-EB4279AC5D03}" type="slidenum">
              <a:t>‹Nº›</a:t>
            </a:fld>
            <a:endParaRPr/>
          </a:p>
        </p:txBody>
      </p:sp>
      <p:sp>
        <p:nvSpPr>
          <p:cNvPr id="5" name="PlaceHolder 4"/>
          <p:cNvSpPr>
            <a:spLocks noGrp="1"/>
          </p:cNvSpPr>
          <p:nvPr>
            <p:ph type="dt" idx="16"/>
          </p:nvPr>
        </p:nvSpPr>
        <p:spPr/>
        <p:txBody>
          <a:bodyPr/>
          <a:lstStyle/>
          <a:p>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22"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23"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24"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25"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17"/>
          </p:nvPr>
        </p:nvSpPr>
        <p:spPr/>
        <p:txBody>
          <a:bodyPr/>
          <a:lstStyle/>
          <a:p>
            <a:r>
              <a:t>Footer</a:t>
            </a:r>
          </a:p>
        </p:txBody>
      </p:sp>
      <p:sp>
        <p:nvSpPr>
          <p:cNvPr id="7" name="PlaceHolder 6"/>
          <p:cNvSpPr>
            <a:spLocks noGrp="1"/>
          </p:cNvSpPr>
          <p:nvPr>
            <p:ph type="sldNum" idx="18"/>
          </p:nvPr>
        </p:nvSpPr>
        <p:spPr/>
        <p:txBody>
          <a:bodyPr/>
          <a:lstStyle/>
          <a:p>
            <a:fld id="{F57FC62A-E112-4A07-90C3-E5BB11570A5B}" type="slidenum">
              <a:t>‹Nº›</a:t>
            </a:fld>
            <a:endParaRPr/>
          </a:p>
        </p:txBody>
      </p:sp>
      <p:sp>
        <p:nvSpPr>
          <p:cNvPr id="8" name="PlaceHolder 7"/>
          <p:cNvSpPr>
            <a:spLocks noGrp="1"/>
          </p:cNvSpPr>
          <p:nvPr>
            <p:ph type="dt" idx="16"/>
          </p:nvPr>
        </p:nvSpPr>
        <p:spPr/>
        <p:txBody>
          <a:bodyPr/>
          <a:lstStyle/>
          <a:p>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26"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27"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28"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29" name="PlaceHolder 4"/>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17"/>
          </p:nvPr>
        </p:nvSpPr>
        <p:spPr/>
        <p:txBody>
          <a:bodyPr/>
          <a:lstStyle/>
          <a:p>
            <a:r>
              <a:t>Footer</a:t>
            </a:r>
          </a:p>
        </p:txBody>
      </p:sp>
      <p:sp>
        <p:nvSpPr>
          <p:cNvPr id="7" name="PlaceHolder 6"/>
          <p:cNvSpPr>
            <a:spLocks noGrp="1"/>
          </p:cNvSpPr>
          <p:nvPr>
            <p:ph type="sldNum" idx="18"/>
          </p:nvPr>
        </p:nvSpPr>
        <p:spPr/>
        <p:txBody>
          <a:bodyPr/>
          <a:lstStyle/>
          <a:p>
            <a:fld id="{B45E7287-DADD-4464-8E66-11A4D4711171}" type="slidenum">
              <a:t>‹Nº›</a:t>
            </a:fld>
            <a:endParaRPr/>
          </a:p>
        </p:txBody>
      </p:sp>
      <p:sp>
        <p:nvSpPr>
          <p:cNvPr id="8" name="PlaceHolder 7"/>
          <p:cNvSpPr>
            <a:spLocks noGrp="1"/>
          </p:cNvSpPr>
          <p:nvPr>
            <p:ph type="dt" idx="16"/>
          </p:nvPr>
        </p:nvSpPr>
        <p:spPr/>
        <p:txBody>
          <a:bodyPr/>
          <a:lstStyle/>
          <a:p>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30"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31"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32"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33" name="PlaceHolder 4"/>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17"/>
          </p:nvPr>
        </p:nvSpPr>
        <p:spPr/>
        <p:txBody>
          <a:bodyPr/>
          <a:lstStyle/>
          <a:p>
            <a:r>
              <a:t>Footer</a:t>
            </a:r>
          </a:p>
        </p:txBody>
      </p:sp>
      <p:sp>
        <p:nvSpPr>
          <p:cNvPr id="7" name="PlaceHolder 6"/>
          <p:cNvSpPr>
            <a:spLocks noGrp="1"/>
          </p:cNvSpPr>
          <p:nvPr>
            <p:ph type="sldNum" idx="18"/>
          </p:nvPr>
        </p:nvSpPr>
        <p:spPr/>
        <p:txBody>
          <a:bodyPr/>
          <a:lstStyle/>
          <a:p>
            <a:fld id="{AE8C5BE2-96C4-46F3-B9E4-7594A8F41155}" type="slidenum">
              <a:t>‹Nº›</a:t>
            </a:fld>
            <a:endParaRPr/>
          </a:p>
        </p:txBody>
      </p:sp>
      <p:sp>
        <p:nvSpPr>
          <p:cNvPr id="8" name="PlaceHolder 7"/>
          <p:cNvSpPr>
            <a:spLocks noGrp="1"/>
          </p:cNvSpPr>
          <p:nvPr>
            <p:ph type="dt" idx="16"/>
          </p:nvPr>
        </p:nvSpPr>
        <p:spPr/>
        <p:txBody>
          <a:bodyPr/>
          <a:lstStyle/>
          <a:p>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34"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35" name="PlaceHolder 2"/>
          <p:cNvSpPr>
            <a:spLocks noGrp="1"/>
          </p:cNvSpPr>
          <p:nvPr>
            <p:ph/>
          </p:nvPr>
        </p:nvSpPr>
        <p:spPr>
          <a:xfrm>
            <a:off x="502920" y="18187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36" name="PlaceHolder 3"/>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17"/>
          </p:nvPr>
        </p:nvSpPr>
        <p:spPr/>
        <p:txBody>
          <a:bodyPr/>
          <a:lstStyle/>
          <a:p>
            <a:r>
              <a:t>Footer</a:t>
            </a:r>
          </a:p>
        </p:txBody>
      </p:sp>
      <p:sp>
        <p:nvSpPr>
          <p:cNvPr id="6" name="PlaceHolder 5"/>
          <p:cNvSpPr>
            <a:spLocks noGrp="1"/>
          </p:cNvSpPr>
          <p:nvPr>
            <p:ph type="sldNum" idx="18"/>
          </p:nvPr>
        </p:nvSpPr>
        <p:spPr/>
        <p:txBody>
          <a:bodyPr/>
          <a:lstStyle/>
          <a:p>
            <a:fld id="{BECDE084-CF9E-49BB-8F03-92659AA2D21C}" type="slidenum">
              <a:t>‹Nº›</a:t>
            </a:fld>
            <a:endParaRPr/>
          </a:p>
        </p:txBody>
      </p:sp>
      <p:sp>
        <p:nvSpPr>
          <p:cNvPr id="7" name="PlaceHolder 6"/>
          <p:cNvSpPr>
            <a:spLocks noGrp="1"/>
          </p:cNvSpPr>
          <p:nvPr>
            <p:ph type="dt" idx="16"/>
          </p:nvPr>
        </p:nvSpPr>
        <p:spPr/>
        <p:txBody>
          <a:bodyPr/>
          <a:lstStyle/>
          <a:p>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37"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38"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39"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40"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41" name="PlaceHolder 5"/>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 name="PlaceHolder 6"/>
          <p:cNvSpPr>
            <a:spLocks noGrp="1"/>
          </p:cNvSpPr>
          <p:nvPr>
            <p:ph type="ftr" idx="17"/>
          </p:nvPr>
        </p:nvSpPr>
        <p:spPr/>
        <p:txBody>
          <a:bodyPr/>
          <a:lstStyle/>
          <a:p>
            <a:r>
              <a:t>Footer</a:t>
            </a:r>
          </a:p>
        </p:txBody>
      </p:sp>
      <p:sp>
        <p:nvSpPr>
          <p:cNvPr id="8" name="PlaceHolder 7"/>
          <p:cNvSpPr>
            <a:spLocks noGrp="1"/>
          </p:cNvSpPr>
          <p:nvPr>
            <p:ph type="sldNum" idx="18"/>
          </p:nvPr>
        </p:nvSpPr>
        <p:spPr/>
        <p:txBody>
          <a:bodyPr/>
          <a:lstStyle/>
          <a:p>
            <a:fld id="{64D63C44-9839-4E75-A5FE-02AA78CFA956}" type="slidenum">
              <a:t>‹Nº›</a:t>
            </a:fld>
            <a:endParaRPr/>
          </a:p>
        </p:txBody>
      </p:sp>
      <p:sp>
        <p:nvSpPr>
          <p:cNvPr id="9" name="PlaceHolder 8"/>
          <p:cNvSpPr>
            <a:spLocks noGrp="1"/>
          </p:cNvSpPr>
          <p:nvPr>
            <p:ph type="dt" idx="16"/>
          </p:nvPr>
        </p:nvSpPr>
        <p:spPr/>
        <p:txBody>
          <a:bodyPr/>
          <a:lstStyle/>
          <a:p>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242"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43" name="PlaceHolder 2"/>
          <p:cNvSpPr>
            <a:spLocks noGrp="1"/>
          </p:cNvSpPr>
          <p:nvPr>
            <p:ph/>
          </p:nvPr>
        </p:nvSpPr>
        <p:spPr>
          <a:xfrm>
            <a:off x="50292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44" name="PlaceHolder 3"/>
          <p:cNvSpPr>
            <a:spLocks noGrp="1"/>
          </p:cNvSpPr>
          <p:nvPr>
            <p:ph/>
          </p:nvPr>
        </p:nvSpPr>
        <p:spPr>
          <a:xfrm>
            <a:off x="356364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45" name="PlaceHolder 4"/>
          <p:cNvSpPr>
            <a:spLocks noGrp="1"/>
          </p:cNvSpPr>
          <p:nvPr>
            <p:ph/>
          </p:nvPr>
        </p:nvSpPr>
        <p:spPr>
          <a:xfrm>
            <a:off x="662436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46" name="PlaceHolder 5"/>
          <p:cNvSpPr>
            <a:spLocks noGrp="1"/>
          </p:cNvSpPr>
          <p:nvPr>
            <p:ph/>
          </p:nvPr>
        </p:nvSpPr>
        <p:spPr>
          <a:xfrm>
            <a:off x="50292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47" name="PlaceHolder 6"/>
          <p:cNvSpPr>
            <a:spLocks noGrp="1"/>
          </p:cNvSpPr>
          <p:nvPr>
            <p:ph/>
          </p:nvPr>
        </p:nvSpPr>
        <p:spPr>
          <a:xfrm>
            <a:off x="356364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48" name="PlaceHolder 7"/>
          <p:cNvSpPr>
            <a:spLocks noGrp="1"/>
          </p:cNvSpPr>
          <p:nvPr>
            <p:ph/>
          </p:nvPr>
        </p:nvSpPr>
        <p:spPr>
          <a:xfrm>
            <a:off x="662436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9" name="PlaceHolder 8"/>
          <p:cNvSpPr>
            <a:spLocks noGrp="1"/>
          </p:cNvSpPr>
          <p:nvPr>
            <p:ph type="ftr" idx="17"/>
          </p:nvPr>
        </p:nvSpPr>
        <p:spPr/>
        <p:txBody>
          <a:bodyPr/>
          <a:lstStyle/>
          <a:p>
            <a:r>
              <a:t>Footer</a:t>
            </a:r>
          </a:p>
        </p:txBody>
      </p:sp>
      <p:sp>
        <p:nvSpPr>
          <p:cNvPr id="10" name="PlaceHolder 9"/>
          <p:cNvSpPr>
            <a:spLocks noGrp="1"/>
          </p:cNvSpPr>
          <p:nvPr>
            <p:ph type="sldNum" idx="18"/>
          </p:nvPr>
        </p:nvSpPr>
        <p:spPr/>
        <p:txBody>
          <a:bodyPr/>
          <a:lstStyle/>
          <a:p>
            <a:fld id="{30520F2F-AB75-4DBF-AA72-125A515BB5E4}" type="slidenum">
              <a:t>‹Nº›</a:t>
            </a:fld>
            <a:endParaRPr/>
          </a:p>
        </p:txBody>
      </p:sp>
      <p:sp>
        <p:nvSpPr>
          <p:cNvPr id="11" name="PlaceHolder 10"/>
          <p:cNvSpPr>
            <a:spLocks noGrp="1"/>
          </p:cNvSpPr>
          <p:nvPr>
            <p:ph type="dt" idx="16"/>
          </p:nvPr>
        </p:nvSpPr>
        <p:spPr/>
        <p:txBody>
          <a:bodyPr/>
          <a:lstStyle/>
          <a:p>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20"/>
          </p:nvPr>
        </p:nvSpPr>
        <p:spPr/>
        <p:txBody>
          <a:bodyPr/>
          <a:lstStyle/>
          <a:p>
            <a:r>
              <a:t>Footer</a:t>
            </a:r>
          </a:p>
        </p:txBody>
      </p:sp>
      <p:sp>
        <p:nvSpPr>
          <p:cNvPr id="3" name="PlaceHolder 2"/>
          <p:cNvSpPr>
            <a:spLocks noGrp="1"/>
          </p:cNvSpPr>
          <p:nvPr>
            <p:ph type="sldNum" idx="21"/>
          </p:nvPr>
        </p:nvSpPr>
        <p:spPr/>
        <p:txBody>
          <a:bodyPr/>
          <a:lstStyle/>
          <a:p>
            <a:fld id="{9AA75C50-DA16-4991-B5D8-DACA3A1FCFD4}" type="slidenum">
              <a:t>‹Nº›</a:t>
            </a:fld>
            <a:endParaRPr/>
          </a:p>
        </p:txBody>
      </p:sp>
      <p:sp>
        <p:nvSpPr>
          <p:cNvPr id="4" name="PlaceHolder 3"/>
          <p:cNvSpPr>
            <a:spLocks noGrp="1"/>
          </p:cNvSpPr>
          <p:nvPr>
            <p:ph type="dt" idx="19"/>
          </p:nvPr>
        </p:nvSpPr>
        <p:spPr/>
        <p:txBody>
          <a:bodyPr/>
          <a:lstStyle/>
          <a:p>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53"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54" name="PlaceHolder 2"/>
          <p:cNvSpPr>
            <a:spLocks noGrp="1"/>
          </p:cNvSpPr>
          <p:nvPr>
            <p:ph type="subTitle"/>
          </p:nvPr>
        </p:nvSpPr>
        <p:spPr>
          <a:xfrm>
            <a:off x="502920" y="1818720"/>
            <a:ext cx="9052200" cy="4507560"/>
          </a:xfrm>
          <a:prstGeom prst="rect">
            <a:avLst/>
          </a:prstGeom>
          <a:noFill/>
          <a:ln w="12600">
            <a:noFill/>
          </a:ln>
        </p:spPr>
        <p:txBody>
          <a:bodyPr lIns="0" tIns="0" rIns="0" bIns="0" anchor="ctr">
            <a:noAutofit/>
          </a:bodyPr>
          <a:lstStyle/>
          <a:p>
            <a:pPr indent="0" algn="ctr">
              <a:buNone/>
            </a:pPr>
            <a:endParaRPr lang="en-US" sz="3200" b="0" strike="noStrike" spc="-1">
              <a:solidFill>
                <a:srgbClr val="000000"/>
              </a:solidFill>
              <a:latin typeface="Arial"/>
            </a:endParaRPr>
          </a:p>
        </p:txBody>
      </p:sp>
      <p:sp>
        <p:nvSpPr>
          <p:cNvPr id="4" name="PlaceHolder 3"/>
          <p:cNvSpPr>
            <a:spLocks noGrp="1"/>
          </p:cNvSpPr>
          <p:nvPr>
            <p:ph type="ftr" idx="20"/>
          </p:nvPr>
        </p:nvSpPr>
        <p:spPr/>
        <p:txBody>
          <a:bodyPr/>
          <a:lstStyle/>
          <a:p>
            <a:r>
              <a:t>Footer</a:t>
            </a:r>
          </a:p>
        </p:txBody>
      </p:sp>
      <p:sp>
        <p:nvSpPr>
          <p:cNvPr id="5" name="PlaceHolder 4"/>
          <p:cNvSpPr>
            <a:spLocks noGrp="1"/>
          </p:cNvSpPr>
          <p:nvPr>
            <p:ph type="sldNum" idx="21"/>
          </p:nvPr>
        </p:nvSpPr>
        <p:spPr/>
        <p:txBody>
          <a:bodyPr/>
          <a:lstStyle/>
          <a:p>
            <a:fld id="{0D54474C-B87B-49FC-ADE6-F2A6D6915A61}" type="slidenum">
              <a:t>‹Nº›</a:t>
            </a:fld>
            <a:endParaRPr/>
          </a:p>
        </p:txBody>
      </p:sp>
      <p:sp>
        <p:nvSpPr>
          <p:cNvPr id="6" name="PlaceHolder 5"/>
          <p:cNvSpPr>
            <a:spLocks noGrp="1"/>
          </p:cNvSpPr>
          <p:nvPr>
            <p:ph type="dt" idx="19"/>
          </p:nvPr>
        </p:nvSpPr>
        <p:spPr/>
        <p:txBody>
          <a:bodyPr/>
          <a:lstStyle/>
          <a:p>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255"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56" name="PlaceHolder 2"/>
          <p:cNvSpPr>
            <a:spLocks noGrp="1"/>
          </p:cNvSpPr>
          <p:nvPr>
            <p:ph/>
          </p:nvPr>
        </p:nvSpPr>
        <p:spPr>
          <a:xfrm>
            <a:off x="502920" y="1818720"/>
            <a:ext cx="9052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 name="PlaceHolder 3"/>
          <p:cNvSpPr>
            <a:spLocks noGrp="1"/>
          </p:cNvSpPr>
          <p:nvPr>
            <p:ph type="ftr" idx="20"/>
          </p:nvPr>
        </p:nvSpPr>
        <p:spPr/>
        <p:txBody>
          <a:bodyPr/>
          <a:lstStyle/>
          <a:p>
            <a:r>
              <a:t>Footer</a:t>
            </a:r>
          </a:p>
        </p:txBody>
      </p:sp>
      <p:sp>
        <p:nvSpPr>
          <p:cNvPr id="5" name="PlaceHolder 4"/>
          <p:cNvSpPr>
            <a:spLocks noGrp="1"/>
          </p:cNvSpPr>
          <p:nvPr>
            <p:ph type="sldNum" idx="21"/>
          </p:nvPr>
        </p:nvSpPr>
        <p:spPr/>
        <p:txBody>
          <a:bodyPr/>
          <a:lstStyle/>
          <a:p>
            <a:fld id="{C88FDFE7-6750-4022-BD43-5ED801EE2A33}" type="slidenum">
              <a:t>‹Nº›</a:t>
            </a:fld>
            <a:endParaRPr/>
          </a:p>
        </p:txBody>
      </p:sp>
      <p:sp>
        <p:nvSpPr>
          <p:cNvPr id="6" name="PlaceHolder 5"/>
          <p:cNvSpPr>
            <a:spLocks noGrp="1"/>
          </p:cNvSpPr>
          <p:nvPr>
            <p:ph type="dt" idx="19"/>
          </p:nvPr>
        </p:nvSpPr>
        <p:spPr/>
        <p:txBody>
          <a:bodyPr/>
          <a:lstStyle/>
          <a:p>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257"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58"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59"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20"/>
          </p:nvPr>
        </p:nvSpPr>
        <p:spPr/>
        <p:txBody>
          <a:bodyPr/>
          <a:lstStyle/>
          <a:p>
            <a:r>
              <a:t>Footer</a:t>
            </a:r>
          </a:p>
        </p:txBody>
      </p:sp>
      <p:sp>
        <p:nvSpPr>
          <p:cNvPr id="6" name="PlaceHolder 5"/>
          <p:cNvSpPr>
            <a:spLocks noGrp="1"/>
          </p:cNvSpPr>
          <p:nvPr>
            <p:ph type="sldNum" idx="21"/>
          </p:nvPr>
        </p:nvSpPr>
        <p:spPr/>
        <p:txBody>
          <a:bodyPr/>
          <a:lstStyle/>
          <a:p>
            <a:fld id="{4F2B4AE3-ECB2-41F8-8263-473E0E30572C}" type="slidenum">
              <a:t>‹Nº›</a:t>
            </a:fld>
            <a:endParaRPr/>
          </a:p>
        </p:txBody>
      </p:sp>
      <p:sp>
        <p:nvSpPr>
          <p:cNvPr id="7" name="PlaceHolder 6"/>
          <p:cNvSpPr>
            <a:spLocks noGrp="1"/>
          </p:cNvSpPr>
          <p:nvPr>
            <p:ph type="dt" idx="19"/>
          </p:nvPr>
        </p:nvSpPr>
        <p:spPr/>
        <p:txBody>
          <a:bodyPr/>
          <a:lstStyle/>
          <a:p>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60"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 name="PlaceHolder 2"/>
          <p:cNvSpPr>
            <a:spLocks noGrp="1"/>
          </p:cNvSpPr>
          <p:nvPr>
            <p:ph type="ftr" idx="20"/>
          </p:nvPr>
        </p:nvSpPr>
        <p:spPr/>
        <p:txBody>
          <a:bodyPr/>
          <a:lstStyle/>
          <a:p>
            <a:r>
              <a:t>Footer</a:t>
            </a:r>
          </a:p>
        </p:txBody>
      </p:sp>
      <p:sp>
        <p:nvSpPr>
          <p:cNvPr id="4" name="PlaceHolder 3"/>
          <p:cNvSpPr>
            <a:spLocks noGrp="1"/>
          </p:cNvSpPr>
          <p:nvPr>
            <p:ph type="sldNum" idx="21"/>
          </p:nvPr>
        </p:nvSpPr>
        <p:spPr/>
        <p:txBody>
          <a:bodyPr/>
          <a:lstStyle/>
          <a:p>
            <a:fld id="{1F8065A8-AD47-460F-A277-45E9B0B9EBB2}" type="slidenum">
              <a:t>‹Nº›</a:t>
            </a:fld>
            <a:endParaRPr/>
          </a:p>
        </p:txBody>
      </p:sp>
      <p:sp>
        <p:nvSpPr>
          <p:cNvPr id="5" name="PlaceHolder 4"/>
          <p:cNvSpPr>
            <a:spLocks noGrp="1"/>
          </p:cNvSpPr>
          <p:nvPr>
            <p:ph type="dt" idx="19"/>
          </p:nvPr>
        </p:nvSpPr>
        <p:spPr/>
        <p:txBody>
          <a:bodyPr/>
          <a:lstStyle/>
          <a:p>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261" name="PlaceHolder 1"/>
          <p:cNvSpPr>
            <a:spLocks noGrp="1"/>
          </p:cNvSpPr>
          <p:nvPr>
            <p:ph type="subTitle"/>
          </p:nvPr>
        </p:nvSpPr>
        <p:spPr>
          <a:xfrm>
            <a:off x="502920" y="309960"/>
            <a:ext cx="9052200" cy="6015600"/>
          </a:xfrm>
          <a:prstGeom prst="rect">
            <a:avLst/>
          </a:prstGeom>
          <a:noFill/>
          <a:ln w="12600">
            <a:noFill/>
          </a:ln>
        </p:spPr>
        <p:txBody>
          <a:bodyPr lIns="0" tIns="0" rIns="0" bIns="0" anchor="ctr">
            <a:noAutofit/>
          </a:bodyPr>
          <a:lstStyle/>
          <a:p>
            <a:pPr algn="ctr"/>
            <a:endParaRPr lang="en-US" sz="3200" b="0" strike="noStrike" spc="-1">
              <a:solidFill>
                <a:srgbClr val="000000"/>
              </a:solidFill>
              <a:latin typeface="Arial"/>
            </a:endParaRPr>
          </a:p>
        </p:txBody>
      </p:sp>
      <p:sp>
        <p:nvSpPr>
          <p:cNvPr id="3" name="PlaceHolder 2"/>
          <p:cNvSpPr>
            <a:spLocks noGrp="1"/>
          </p:cNvSpPr>
          <p:nvPr>
            <p:ph type="ftr" idx="20"/>
          </p:nvPr>
        </p:nvSpPr>
        <p:spPr/>
        <p:txBody>
          <a:bodyPr/>
          <a:lstStyle/>
          <a:p>
            <a:r>
              <a:t>Footer</a:t>
            </a:r>
          </a:p>
        </p:txBody>
      </p:sp>
      <p:sp>
        <p:nvSpPr>
          <p:cNvPr id="4" name="PlaceHolder 3"/>
          <p:cNvSpPr>
            <a:spLocks noGrp="1"/>
          </p:cNvSpPr>
          <p:nvPr>
            <p:ph type="sldNum" idx="21"/>
          </p:nvPr>
        </p:nvSpPr>
        <p:spPr/>
        <p:txBody>
          <a:bodyPr/>
          <a:lstStyle/>
          <a:p>
            <a:fld id="{8C2AFF1A-24F2-426F-A1DD-E947974ABC41}" type="slidenum">
              <a:t>‹Nº›</a:t>
            </a:fld>
            <a:endParaRPr/>
          </a:p>
        </p:txBody>
      </p:sp>
      <p:sp>
        <p:nvSpPr>
          <p:cNvPr id="5" name="PlaceHolder 4"/>
          <p:cNvSpPr>
            <a:spLocks noGrp="1"/>
          </p:cNvSpPr>
          <p:nvPr>
            <p:ph type="dt" idx="19"/>
          </p:nvPr>
        </p:nvSpPr>
        <p:spPr/>
        <p:txBody>
          <a:bodyPr/>
          <a:lstStyle/>
          <a:p>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62"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63"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64"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65"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20"/>
          </p:nvPr>
        </p:nvSpPr>
        <p:spPr/>
        <p:txBody>
          <a:bodyPr/>
          <a:lstStyle/>
          <a:p>
            <a:r>
              <a:t>Footer</a:t>
            </a:r>
          </a:p>
        </p:txBody>
      </p:sp>
      <p:sp>
        <p:nvSpPr>
          <p:cNvPr id="7" name="PlaceHolder 6"/>
          <p:cNvSpPr>
            <a:spLocks noGrp="1"/>
          </p:cNvSpPr>
          <p:nvPr>
            <p:ph type="sldNum" idx="21"/>
          </p:nvPr>
        </p:nvSpPr>
        <p:spPr/>
        <p:txBody>
          <a:bodyPr/>
          <a:lstStyle/>
          <a:p>
            <a:fld id="{81B73A90-562F-462F-8898-CF2B2F8A5F3D}" type="slidenum">
              <a:t>‹Nº›</a:t>
            </a:fld>
            <a:endParaRPr/>
          </a:p>
        </p:txBody>
      </p:sp>
      <p:sp>
        <p:nvSpPr>
          <p:cNvPr id="8" name="PlaceHolder 7"/>
          <p:cNvSpPr>
            <a:spLocks noGrp="1"/>
          </p:cNvSpPr>
          <p:nvPr>
            <p:ph type="dt" idx="19"/>
          </p:nvPr>
        </p:nvSpPr>
        <p:spPr/>
        <p:txBody>
          <a:bodyPr/>
          <a:lstStyle/>
          <a:p>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66"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67"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68"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69" name="PlaceHolder 4"/>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20"/>
          </p:nvPr>
        </p:nvSpPr>
        <p:spPr/>
        <p:txBody>
          <a:bodyPr/>
          <a:lstStyle/>
          <a:p>
            <a:r>
              <a:t>Footer</a:t>
            </a:r>
          </a:p>
        </p:txBody>
      </p:sp>
      <p:sp>
        <p:nvSpPr>
          <p:cNvPr id="7" name="PlaceHolder 6"/>
          <p:cNvSpPr>
            <a:spLocks noGrp="1"/>
          </p:cNvSpPr>
          <p:nvPr>
            <p:ph type="sldNum" idx="21"/>
          </p:nvPr>
        </p:nvSpPr>
        <p:spPr/>
        <p:txBody>
          <a:bodyPr/>
          <a:lstStyle/>
          <a:p>
            <a:fld id="{1A8E60CF-28AA-436A-A0F5-952C4EB9FC26}" type="slidenum">
              <a:t>‹Nº›</a:t>
            </a:fld>
            <a:endParaRPr/>
          </a:p>
        </p:txBody>
      </p:sp>
      <p:sp>
        <p:nvSpPr>
          <p:cNvPr id="8" name="PlaceHolder 7"/>
          <p:cNvSpPr>
            <a:spLocks noGrp="1"/>
          </p:cNvSpPr>
          <p:nvPr>
            <p:ph type="dt" idx="19"/>
          </p:nvPr>
        </p:nvSpPr>
        <p:spPr/>
        <p:txBody>
          <a:bodyPr/>
          <a:lstStyle/>
          <a:p>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70"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71"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72"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73" name="PlaceHolder 4"/>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20"/>
          </p:nvPr>
        </p:nvSpPr>
        <p:spPr/>
        <p:txBody>
          <a:bodyPr/>
          <a:lstStyle/>
          <a:p>
            <a:r>
              <a:t>Footer</a:t>
            </a:r>
          </a:p>
        </p:txBody>
      </p:sp>
      <p:sp>
        <p:nvSpPr>
          <p:cNvPr id="7" name="PlaceHolder 6"/>
          <p:cNvSpPr>
            <a:spLocks noGrp="1"/>
          </p:cNvSpPr>
          <p:nvPr>
            <p:ph type="sldNum" idx="21"/>
          </p:nvPr>
        </p:nvSpPr>
        <p:spPr/>
        <p:txBody>
          <a:bodyPr/>
          <a:lstStyle/>
          <a:p>
            <a:fld id="{43C670A2-F631-4085-97ED-1ED2BA938BC5}" type="slidenum">
              <a:t>‹Nº›</a:t>
            </a:fld>
            <a:endParaRPr/>
          </a:p>
        </p:txBody>
      </p:sp>
      <p:sp>
        <p:nvSpPr>
          <p:cNvPr id="8" name="PlaceHolder 7"/>
          <p:cNvSpPr>
            <a:spLocks noGrp="1"/>
          </p:cNvSpPr>
          <p:nvPr>
            <p:ph type="dt" idx="19"/>
          </p:nvPr>
        </p:nvSpPr>
        <p:spPr/>
        <p:txBody>
          <a:bodyPr/>
          <a:lstStyle/>
          <a:p>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74"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75" name="PlaceHolder 2"/>
          <p:cNvSpPr>
            <a:spLocks noGrp="1"/>
          </p:cNvSpPr>
          <p:nvPr>
            <p:ph/>
          </p:nvPr>
        </p:nvSpPr>
        <p:spPr>
          <a:xfrm>
            <a:off x="502920" y="18187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76" name="PlaceHolder 3"/>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20"/>
          </p:nvPr>
        </p:nvSpPr>
        <p:spPr/>
        <p:txBody>
          <a:bodyPr/>
          <a:lstStyle/>
          <a:p>
            <a:r>
              <a:t>Footer</a:t>
            </a:r>
          </a:p>
        </p:txBody>
      </p:sp>
      <p:sp>
        <p:nvSpPr>
          <p:cNvPr id="6" name="PlaceHolder 5"/>
          <p:cNvSpPr>
            <a:spLocks noGrp="1"/>
          </p:cNvSpPr>
          <p:nvPr>
            <p:ph type="sldNum" idx="21"/>
          </p:nvPr>
        </p:nvSpPr>
        <p:spPr/>
        <p:txBody>
          <a:bodyPr/>
          <a:lstStyle/>
          <a:p>
            <a:fld id="{5FFE774C-73F7-4280-83A1-34516BACA66C}" type="slidenum">
              <a:t>‹Nº›</a:t>
            </a:fld>
            <a:endParaRPr/>
          </a:p>
        </p:txBody>
      </p:sp>
      <p:sp>
        <p:nvSpPr>
          <p:cNvPr id="7" name="PlaceHolder 6"/>
          <p:cNvSpPr>
            <a:spLocks noGrp="1"/>
          </p:cNvSpPr>
          <p:nvPr>
            <p:ph type="dt" idx="19"/>
          </p:nvPr>
        </p:nvSpPr>
        <p:spPr/>
        <p:txBody>
          <a:bodyPr/>
          <a:lstStyle/>
          <a:p>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77"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78"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79"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80"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81" name="PlaceHolder 5"/>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 name="PlaceHolder 6"/>
          <p:cNvSpPr>
            <a:spLocks noGrp="1"/>
          </p:cNvSpPr>
          <p:nvPr>
            <p:ph type="ftr" idx="20"/>
          </p:nvPr>
        </p:nvSpPr>
        <p:spPr/>
        <p:txBody>
          <a:bodyPr/>
          <a:lstStyle/>
          <a:p>
            <a:r>
              <a:t>Footer</a:t>
            </a:r>
          </a:p>
        </p:txBody>
      </p:sp>
      <p:sp>
        <p:nvSpPr>
          <p:cNvPr id="8" name="PlaceHolder 7"/>
          <p:cNvSpPr>
            <a:spLocks noGrp="1"/>
          </p:cNvSpPr>
          <p:nvPr>
            <p:ph type="sldNum" idx="21"/>
          </p:nvPr>
        </p:nvSpPr>
        <p:spPr/>
        <p:txBody>
          <a:bodyPr/>
          <a:lstStyle/>
          <a:p>
            <a:fld id="{F4193485-9658-47F7-9212-663611056F01}" type="slidenum">
              <a:t>‹Nº›</a:t>
            </a:fld>
            <a:endParaRPr/>
          </a:p>
        </p:txBody>
      </p:sp>
      <p:sp>
        <p:nvSpPr>
          <p:cNvPr id="9" name="PlaceHolder 8"/>
          <p:cNvSpPr>
            <a:spLocks noGrp="1"/>
          </p:cNvSpPr>
          <p:nvPr>
            <p:ph type="dt" idx="19"/>
          </p:nvPr>
        </p:nvSpPr>
        <p:spPr/>
        <p:txBody>
          <a:bodyPr/>
          <a:lstStyle/>
          <a:p>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282"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83" name="PlaceHolder 2"/>
          <p:cNvSpPr>
            <a:spLocks noGrp="1"/>
          </p:cNvSpPr>
          <p:nvPr>
            <p:ph/>
          </p:nvPr>
        </p:nvSpPr>
        <p:spPr>
          <a:xfrm>
            <a:off x="50292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84" name="PlaceHolder 3"/>
          <p:cNvSpPr>
            <a:spLocks noGrp="1"/>
          </p:cNvSpPr>
          <p:nvPr>
            <p:ph/>
          </p:nvPr>
        </p:nvSpPr>
        <p:spPr>
          <a:xfrm>
            <a:off x="356364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85" name="PlaceHolder 4"/>
          <p:cNvSpPr>
            <a:spLocks noGrp="1"/>
          </p:cNvSpPr>
          <p:nvPr>
            <p:ph/>
          </p:nvPr>
        </p:nvSpPr>
        <p:spPr>
          <a:xfrm>
            <a:off x="662436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86" name="PlaceHolder 5"/>
          <p:cNvSpPr>
            <a:spLocks noGrp="1"/>
          </p:cNvSpPr>
          <p:nvPr>
            <p:ph/>
          </p:nvPr>
        </p:nvSpPr>
        <p:spPr>
          <a:xfrm>
            <a:off x="50292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87" name="PlaceHolder 6"/>
          <p:cNvSpPr>
            <a:spLocks noGrp="1"/>
          </p:cNvSpPr>
          <p:nvPr>
            <p:ph/>
          </p:nvPr>
        </p:nvSpPr>
        <p:spPr>
          <a:xfrm>
            <a:off x="356364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288" name="PlaceHolder 7"/>
          <p:cNvSpPr>
            <a:spLocks noGrp="1"/>
          </p:cNvSpPr>
          <p:nvPr>
            <p:ph/>
          </p:nvPr>
        </p:nvSpPr>
        <p:spPr>
          <a:xfrm>
            <a:off x="662436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9" name="PlaceHolder 8"/>
          <p:cNvSpPr>
            <a:spLocks noGrp="1"/>
          </p:cNvSpPr>
          <p:nvPr>
            <p:ph type="ftr" idx="20"/>
          </p:nvPr>
        </p:nvSpPr>
        <p:spPr/>
        <p:txBody>
          <a:bodyPr/>
          <a:lstStyle/>
          <a:p>
            <a:r>
              <a:t>Footer</a:t>
            </a:r>
          </a:p>
        </p:txBody>
      </p:sp>
      <p:sp>
        <p:nvSpPr>
          <p:cNvPr id="10" name="PlaceHolder 9"/>
          <p:cNvSpPr>
            <a:spLocks noGrp="1"/>
          </p:cNvSpPr>
          <p:nvPr>
            <p:ph type="sldNum" idx="21"/>
          </p:nvPr>
        </p:nvSpPr>
        <p:spPr/>
        <p:txBody>
          <a:bodyPr/>
          <a:lstStyle/>
          <a:p>
            <a:fld id="{88C9841C-C5A3-4B76-81CA-B0E7B5CBEBB8}" type="slidenum">
              <a:t>‹Nº›</a:t>
            </a:fld>
            <a:endParaRPr/>
          </a:p>
        </p:txBody>
      </p:sp>
      <p:sp>
        <p:nvSpPr>
          <p:cNvPr id="11" name="PlaceHolder 10"/>
          <p:cNvSpPr>
            <a:spLocks noGrp="1"/>
          </p:cNvSpPr>
          <p:nvPr>
            <p:ph type="dt" idx="19"/>
          </p:nvPr>
        </p:nvSpPr>
        <p:spPr/>
        <p:txBody>
          <a:bodyPr/>
          <a:lstStyle/>
          <a:p>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23"/>
          </p:nvPr>
        </p:nvSpPr>
        <p:spPr/>
        <p:txBody>
          <a:bodyPr/>
          <a:lstStyle/>
          <a:p>
            <a:r>
              <a:t>Footer</a:t>
            </a:r>
          </a:p>
        </p:txBody>
      </p:sp>
      <p:sp>
        <p:nvSpPr>
          <p:cNvPr id="3" name="PlaceHolder 2"/>
          <p:cNvSpPr>
            <a:spLocks noGrp="1"/>
          </p:cNvSpPr>
          <p:nvPr>
            <p:ph type="sldNum" idx="24"/>
          </p:nvPr>
        </p:nvSpPr>
        <p:spPr/>
        <p:txBody>
          <a:bodyPr/>
          <a:lstStyle/>
          <a:p>
            <a:fld id="{6D4F42AB-10A9-4087-8C64-E9BB39C50EA7}" type="slidenum">
              <a:t>‹Nº›</a:t>
            </a:fld>
            <a:endParaRPr/>
          </a:p>
        </p:txBody>
      </p:sp>
      <p:sp>
        <p:nvSpPr>
          <p:cNvPr id="4" name="PlaceHolder 3"/>
          <p:cNvSpPr>
            <a:spLocks noGrp="1"/>
          </p:cNvSpPr>
          <p:nvPr>
            <p:ph type="dt" idx="22"/>
          </p:nvPr>
        </p:nvSpPr>
        <p:spPr/>
        <p:txBody>
          <a:bodyPr/>
          <a:lstStyle/>
          <a:p>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94"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95" name="PlaceHolder 2"/>
          <p:cNvSpPr>
            <a:spLocks noGrp="1"/>
          </p:cNvSpPr>
          <p:nvPr>
            <p:ph type="subTitle"/>
          </p:nvPr>
        </p:nvSpPr>
        <p:spPr>
          <a:xfrm>
            <a:off x="502920" y="1818720"/>
            <a:ext cx="9052200" cy="4507560"/>
          </a:xfrm>
          <a:prstGeom prst="rect">
            <a:avLst/>
          </a:prstGeom>
          <a:noFill/>
          <a:ln w="12600">
            <a:noFill/>
          </a:ln>
        </p:spPr>
        <p:txBody>
          <a:bodyPr lIns="0" tIns="0" rIns="0" bIns="0" anchor="ctr">
            <a:noAutofit/>
          </a:bodyPr>
          <a:lstStyle/>
          <a:p>
            <a:pPr indent="0" algn="ctr">
              <a:buNone/>
            </a:pPr>
            <a:endParaRPr lang="en-US" sz="3200" b="0" strike="noStrike" spc="-1">
              <a:solidFill>
                <a:srgbClr val="000000"/>
              </a:solidFill>
              <a:latin typeface="Arial"/>
            </a:endParaRPr>
          </a:p>
        </p:txBody>
      </p:sp>
      <p:sp>
        <p:nvSpPr>
          <p:cNvPr id="4" name="PlaceHolder 3"/>
          <p:cNvSpPr>
            <a:spLocks noGrp="1"/>
          </p:cNvSpPr>
          <p:nvPr>
            <p:ph type="ftr" idx="23"/>
          </p:nvPr>
        </p:nvSpPr>
        <p:spPr/>
        <p:txBody>
          <a:bodyPr/>
          <a:lstStyle/>
          <a:p>
            <a:r>
              <a:t>Footer</a:t>
            </a:r>
          </a:p>
        </p:txBody>
      </p:sp>
      <p:sp>
        <p:nvSpPr>
          <p:cNvPr id="5" name="PlaceHolder 4"/>
          <p:cNvSpPr>
            <a:spLocks noGrp="1"/>
          </p:cNvSpPr>
          <p:nvPr>
            <p:ph type="sldNum" idx="24"/>
          </p:nvPr>
        </p:nvSpPr>
        <p:spPr/>
        <p:txBody>
          <a:bodyPr/>
          <a:lstStyle/>
          <a:p>
            <a:fld id="{535B0FCC-37DE-4F44-9629-ACD4681D7221}" type="slidenum">
              <a:t>‹Nº›</a:t>
            </a:fld>
            <a:endParaRPr/>
          </a:p>
        </p:txBody>
      </p:sp>
      <p:sp>
        <p:nvSpPr>
          <p:cNvPr id="6" name="PlaceHolder 5"/>
          <p:cNvSpPr>
            <a:spLocks noGrp="1"/>
          </p:cNvSpPr>
          <p:nvPr>
            <p:ph type="dt" idx="22"/>
          </p:nvPr>
        </p:nvSpPr>
        <p:spPr/>
        <p:txBody>
          <a:bodyPr/>
          <a:lstStyle/>
          <a:p>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296"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97" name="PlaceHolder 2"/>
          <p:cNvSpPr>
            <a:spLocks noGrp="1"/>
          </p:cNvSpPr>
          <p:nvPr>
            <p:ph/>
          </p:nvPr>
        </p:nvSpPr>
        <p:spPr>
          <a:xfrm>
            <a:off x="502920" y="1818720"/>
            <a:ext cx="9052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 name="PlaceHolder 3"/>
          <p:cNvSpPr>
            <a:spLocks noGrp="1"/>
          </p:cNvSpPr>
          <p:nvPr>
            <p:ph type="ftr" idx="23"/>
          </p:nvPr>
        </p:nvSpPr>
        <p:spPr/>
        <p:txBody>
          <a:bodyPr/>
          <a:lstStyle/>
          <a:p>
            <a:r>
              <a:t>Footer</a:t>
            </a:r>
          </a:p>
        </p:txBody>
      </p:sp>
      <p:sp>
        <p:nvSpPr>
          <p:cNvPr id="5" name="PlaceHolder 4"/>
          <p:cNvSpPr>
            <a:spLocks noGrp="1"/>
          </p:cNvSpPr>
          <p:nvPr>
            <p:ph type="sldNum" idx="24"/>
          </p:nvPr>
        </p:nvSpPr>
        <p:spPr/>
        <p:txBody>
          <a:bodyPr/>
          <a:lstStyle/>
          <a:p>
            <a:fld id="{B753A0D0-9BA3-43BC-A290-F2660235A1E1}" type="slidenum">
              <a:t>‹Nº›</a:t>
            </a:fld>
            <a:endParaRPr/>
          </a:p>
        </p:txBody>
      </p:sp>
      <p:sp>
        <p:nvSpPr>
          <p:cNvPr id="6" name="PlaceHolder 5"/>
          <p:cNvSpPr>
            <a:spLocks noGrp="1"/>
          </p:cNvSpPr>
          <p:nvPr>
            <p:ph type="dt" idx="22"/>
          </p:nvPr>
        </p:nvSpPr>
        <p:spPr/>
        <p:txBody>
          <a:bodyPr/>
          <a:lstStyle/>
          <a:p>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298"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299"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00"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23"/>
          </p:nvPr>
        </p:nvSpPr>
        <p:spPr/>
        <p:txBody>
          <a:bodyPr/>
          <a:lstStyle/>
          <a:p>
            <a:r>
              <a:t>Footer</a:t>
            </a:r>
          </a:p>
        </p:txBody>
      </p:sp>
      <p:sp>
        <p:nvSpPr>
          <p:cNvPr id="6" name="PlaceHolder 5"/>
          <p:cNvSpPr>
            <a:spLocks noGrp="1"/>
          </p:cNvSpPr>
          <p:nvPr>
            <p:ph type="sldNum" idx="24"/>
          </p:nvPr>
        </p:nvSpPr>
        <p:spPr/>
        <p:txBody>
          <a:bodyPr/>
          <a:lstStyle/>
          <a:p>
            <a:fld id="{74C053F4-78E9-49D4-8F5E-452E18D1D6CB}" type="slidenum">
              <a:t>‹Nº›</a:t>
            </a:fld>
            <a:endParaRPr/>
          </a:p>
        </p:txBody>
      </p:sp>
      <p:sp>
        <p:nvSpPr>
          <p:cNvPr id="7" name="PlaceHolder 6"/>
          <p:cNvSpPr>
            <a:spLocks noGrp="1"/>
          </p:cNvSpPr>
          <p:nvPr>
            <p:ph type="dt" idx="22"/>
          </p:nvPr>
        </p:nvSpPr>
        <p:spPr/>
        <p:txBody>
          <a:bodyPr/>
          <a:lstStyle/>
          <a:p>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1"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 name="PlaceHolder 2"/>
          <p:cNvSpPr>
            <a:spLocks noGrp="1"/>
          </p:cNvSpPr>
          <p:nvPr>
            <p:ph type="ftr" idx="23"/>
          </p:nvPr>
        </p:nvSpPr>
        <p:spPr/>
        <p:txBody>
          <a:bodyPr/>
          <a:lstStyle/>
          <a:p>
            <a:r>
              <a:t>Footer</a:t>
            </a:r>
          </a:p>
        </p:txBody>
      </p:sp>
      <p:sp>
        <p:nvSpPr>
          <p:cNvPr id="4" name="PlaceHolder 3"/>
          <p:cNvSpPr>
            <a:spLocks noGrp="1"/>
          </p:cNvSpPr>
          <p:nvPr>
            <p:ph type="sldNum" idx="24"/>
          </p:nvPr>
        </p:nvSpPr>
        <p:spPr/>
        <p:txBody>
          <a:bodyPr/>
          <a:lstStyle/>
          <a:p>
            <a:fld id="{1165307D-86C6-43DB-9976-285306EDE1D4}" type="slidenum">
              <a:t>‹Nº›</a:t>
            </a:fld>
            <a:endParaRPr/>
          </a:p>
        </p:txBody>
      </p:sp>
      <p:sp>
        <p:nvSpPr>
          <p:cNvPr id="5" name="PlaceHolder 4"/>
          <p:cNvSpPr>
            <a:spLocks noGrp="1"/>
          </p:cNvSpPr>
          <p:nvPr>
            <p:ph type="dt" idx="22"/>
          </p:nvPr>
        </p:nvSpPr>
        <p:spPr/>
        <p:txBody>
          <a:bodyPr/>
          <a:lstStyle/>
          <a:p>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302" name="PlaceHolder 1"/>
          <p:cNvSpPr>
            <a:spLocks noGrp="1"/>
          </p:cNvSpPr>
          <p:nvPr>
            <p:ph type="subTitle"/>
          </p:nvPr>
        </p:nvSpPr>
        <p:spPr>
          <a:xfrm>
            <a:off x="502920" y="309960"/>
            <a:ext cx="9052200" cy="6015600"/>
          </a:xfrm>
          <a:prstGeom prst="rect">
            <a:avLst/>
          </a:prstGeom>
          <a:noFill/>
          <a:ln w="12600">
            <a:noFill/>
          </a:ln>
        </p:spPr>
        <p:txBody>
          <a:bodyPr lIns="0" tIns="0" rIns="0" bIns="0" anchor="ctr">
            <a:noAutofit/>
          </a:bodyPr>
          <a:lstStyle/>
          <a:p>
            <a:pPr algn="ctr"/>
            <a:endParaRPr lang="en-US" sz="3200" b="0" strike="noStrike" spc="-1">
              <a:solidFill>
                <a:srgbClr val="000000"/>
              </a:solidFill>
              <a:latin typeface="Arial"/>
            </a:endParaRPr>
          </a:p>
        </p:txBody>
      </p:sp>
      <p:sp>
        <p:nvSpPr>
          <p:cNvPr id="3" name="PlaceHolder 2"/>
          <p:cNvSpPr>
            <a:spLocks noGrp="1"/>
          </p:cNvSpPr>
          <p:nvPr>
            <p:ph type="ftr" idx="23"/>
          </p:nvPr>
        </p:nvSpPr>
        <p:spPr/>
        <p:txBody>
          <a:bodyPr/>
          <a:lstStyle/>
          <a:p>
            <a:r>
              <a:t>Footer</a:t>
            </a:r>
          </a:p>
        </p:txBody>
      </p:sp>
      <p:sp>
        <p:nvSpPr>
          <p:cNvPr id="4" name="PlaceHolder 3"/>
          <p:cNvSpPr>
            <a:spLocks noGrp="1"/>
          </p:cNvSpPr>
          <p:nvPr>
            <p:ph type="sldNum" idx="24"/>
          </p:nvPr>
        </p:nvSpPr>
        <p:spPr/>
        <p:txBody>
          <a:bodyPr/>
          <a:lstStyle/>
          <a:p>
            <a:fld id="{454DE014-2533-41C0-8005-2C15D7F31F0E}" type="slidenum">
              <a:t>‹Nº›</a:t>
            </a:fld>
            <a:endParaRPr/>
          </a:p>
        </p:txBody>
      </p:sp>
      <p:sp>
        <p:nvSpPr>
          <p:cNvPr id="5" name="PlaceHolder 4"/>
          <p:cNvSpPr>
            <a:spLocks noGrp="1"/>
          </p:cNvSpPr>
          <p:nvPr>
            <p:ph type="dt" idx="22"/>
          </p:nvPr>
        </p:nvSpPr>
        <p:spPr/>
        <p:txBody>
          <a:bodyPr/>
          <a:lstStyle/>
          <a:p>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303"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04"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05"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06"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23"/>
          </p:nvPr>
        </p:nvSpPr>
        <p:spPr/>
        <p:txBody>
          <a:bodyPr/>
          <a:lstStyle/>
          <a:p>
            <a:r>
              <a:t>Footer</a:t>
            </a:r>
          </a:p>
        </p:txBody>
      </p:sp>
      <p:sp>
        <p:nvSpPr>
          <p:cNvPr id="7" name="PlaceHolder 6"/>
          <p:cNvSpPr>
            <a:spLocks noGrp="1"/>
          </p:cNvSpPr>
          <p:nvPr>
            <p:ph type="sldNum" idx="24"/>
          </p:nvPr>
        </p:nvSpPr>
        <p:spPr/>
        <p:txBody>
          <a:bodyPr/>
          <a:lstStyle/>
          <a:p>
            <a:fld id="{20CE2817-207E-4F3F-8DD0-E0B4A04EE9BA}" type="slidenum">
              <a:t>‹Nº›</a:t>
            </a:fld>
            <a:endParaRPr/>
          </a:p>
        </p:txBody>
      </p:sp>
      <p:sp>
        <p:nvSpPr>
          <p:cNvPr id="8" name="PlaceHolder 7"/>
          <p:cNvSpPr>
            <a:spLocks noGrp="1"/>
          </p:cNvSpPr>
          <p:nvPr>
            <p:ph type="dt" idx="22"/>
          </p:nvPr>
        </p:nvSpPr>
        <p:spPr/>
        <p:txBody>
          <a:bodyPr/>
          <a:lstStyle/>
          <a:p>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307"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08"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09"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10" name="PlaceHolder 4"/>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23"/>
          </p:nvPr>
        </p:nvSpPr>
        <p:spPr/>
        <p:txBody>
          <a:bodyPr/>
          <a:lstStyle/>
          <a:p>
            <a:r>
              <a:t>Footer</a:t>
            </a:r>
          </a:p>
        </p:txBody>
      </p:sp>
      <p:sp>
        <p:nvSpPr>
          <p:cNvPr id="7" name="PlaceHolder 6"/>
          <p:cNvSpPr>
            <a:spLocks noGrp="1"/>
          </p:cNvSpPr>
          <p:nvPr>
            <p:ph type="sldNum" idx="24"/>
          </p:nvPr>
        </p:nvSpPr>
        <p:spPr/>
        <p:txBody>
          <a:bodyPr/>
          <a:lstStyle/>
          <a:p>
            <a:fld id="{32CEBE2D-51F1-48CD-A2D4-433F79284EAF}" type="slidenum">
              <a:t>‹Nº›</a:t>
            </a:fld>
            <a:endParaRPr/>
          </a:p>
        </p:txBody>
      </p:sp>
      <p:sp>
        <p:nvSpPr>
          <p:cNvPr id="8" name="PlaceHolder 7"/>
          <p:cNvSpPr>
            <a:spLocks noGrp="1"/>
          </p:cNvSpPr>
          <p:nvPr>
            <p:ph type="dt" idx="22"/>
          </p:nvPr>
        </p:nvSpPr>
        <p:spPr/>
        <p:txBody>
          <a:bodyPr/>
          <a:lstStyle/>
          <a:p>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311"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12"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13"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14" name="PlaceHolder 4"/>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23"/>
          </p:nvPr>
        </p:nvSpPr>
        <p:spPr/>
        <p:txBody>
          <a:bodyPr/>
          <a:lstStyle/>
          <a:p>
            <a:r>
              <a:t>Footer</a:t>
            </a:r>
          </a:p>
        </p:txBody>
      </p:sp>
      <p:sp>
        <p:nvSpPr>
          <p:cNvPr id="7" name="PlaceHolder 6"/>
          <p:cNvSpPr>
            <a:spLocks noGrp="1"/>
          </p:cNvSpPr>
          <p:nvPr>
            <p:ph type="sldNum" idx="24"/>
          </p:nvPr>
        </p:nvSpPr>
        <p:spPr/>
        <p:txBody>
          <a:bodyPr/>
          <a:lstStyle/>
          <a:p>
            <a:fld id="{CA0F1F53-B9D1-498B-9268-624D166754CD}" type="slidenum">
              <a:t>‹Nº›</a:t>
            </a:fld>
            <a:endParaRPr/>
          </a:p>
        </p:txBody>
      </p:sp>
      <p:sp>
        <p:nvSpPr>
          <p:cNvPr id="8" name="PlaceHolder 7"/>
          <p:cNvSpPr>
            <a:spLocks noGrp="1"/>
          </p:cNvSpPr>
          <p:nvPr>
            <p:ph type="dt" idx="22"/>
          </p:nvPr>
        </p:nvSpPr>
        <p:spPr/>
        <p:txBody>
          <a:bodyPr/>
          <a:lstStyle/>
          <a:p>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15"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16" name="PlaceHolder 2"/>
          <p:cNvSpPr>
            <a:spLocks noGrp="1"/>
          </p:cNvSpPr>
          <p:nvPr>
            <p:ph/>
          </p:nvPr>
        </p:nvSpPr>
        <p:spPr>
          <a:xfrm>
            <a:off x="502920" y="18187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17" name="PlaceHolder 3"/>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23"/>
          </p:nvPr>
        </p:nvSpPr>
        <p:spPr/>
        <p:txBody>
          <a:bodyPr/>
          <a:lstStyle/>
          <a:p>
            <a:r>
              <a:t>Footer</a:t>
            </a:r>
          </a:p>
        </p:txBody>
      </p:sp>
      <p:sp>
        <p:nvSpPr>
          <p:cNvPr id="6" name="PlaceHolder 5"/>
          <p:cNvSpPr>
            <a:spLocks noGrp="1"/>
          </p:cNvSpPr>
          <p:nvPr>
            <p:ph type="sldNum" idx="24"/>
          </p:nvPr>
        </p:nvSpPr>
        <p:spPr/>
        <p:txBody>
          <a:bodyPr/>
          <a:lstStyle/>
          <a:p>
            <a:fld id="{38E4A5BD-EFF8-4205-BB66-486DA641C2EC}" type="slidenum">
              <a:t>‹Nº›</a:t>
            </a:fld>
            <a:endParaRPr/>
          </a:p>
        </p:txBody>
      </p:sp>
      <p:sp>
        <p:nvSpPr>
          <p:cNvPr id="7" name="PlaceHolder 6"/>
          <p:cNvSpPr>
            <a:spLocks noGrp="1"/>
          </p:cNvSpPr>
          <p:nvPr>
            <p:ph type="dt" idx="22"/>
          </p:nvPr>
        </p:nvSpPr>
        <p:spPr/>
        <p:txBody>
          <a:bodyPr/>
          <a:lstStyle/>
          <a:p>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18"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19"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20"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21"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22" name="PlaceHolder 5"/>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 name="PlaceHolder 6"/>
          <p:cNvSpPr>
            <a:spLocks noGrp="1"/>
          </p:cNvSpPr>
          <p:nvPr>
            <p:ph type="ftr" idx="23"/>
          </p:nvPr>
        </p:nvSpPr>
        <p:spPr/>
        <p:txBody>
          <a:bodyPr/>
          <a:lstStyle/>
          <a:p>
            <a:r>
              <a:t>Footer</a:t>
            </a:r>
          </a:p>
        </p:txBody>
      </p:sp>
      <p:sp>
        <p:nvSpPr>
          <p:cNvPr id="8" name="PlaceHolder 7"/>
          <p:cNvSpPr>
            <a:spLocks noGrp="1"/>
          </p:cNvSpPr>
          <p:nvPr>
            <p:ph type="sldNum" idx="24"/>
          </p:nvPr>
        </p:nvSpPr>
        <p:spPr/>
        <p:txBody>
          <a:bodyPr/>
          <a:lstStyle/>
          <a:p>
            <a:fld id="{C020576B-4E88-40B4-AC81-995113F1F8DA}" type="slidenum">
              <a:t>‹Nº›</a:t>
            </a:fld>
            <a:endParaRPr/>
          </a:p>
        </p:txBody>
      </p:sp>
      <p:sp>
        <p:nvSpPr>
          <p:cNvPr id="9" name="PlaceHolder 8"/>
          <p:cNvSpPr>
            <a:spLocks noGrp="1"/>
          </p:cNvSpPr>
          <p:nvPr>
            <p:ph type="dt" idx="22"/>
          </p:nvPr>
        </p:nvSpPr>
        <p:spPr/>
        <p:txBody>
          <a:bodyPr/>
          <a:lstStyle/>
          <a:p>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23"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24" name="PlaceHolder 2"/>
          <p:cNvSpPr>
            <a:spLocks noGrp="1"/>
          </p:cNvSpPr>
          <p:nvPr>
            <p:ph/>
          </p:nvPr>
        </p:nvSpPr>
        <p:spPr>
          <a:xfrm>
            <a:off x="50292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25" name="PlaceHolder 3"/>
          <p:cNvSpPr>
            <a:spLocks noGrp="1"/>
          </p:cNvSpPr>
          <p:nvPr>
            <p:ph/>
          </p:nvPr>
        </p:nvSpPr>
        <p:spPr>
          <a:xfrm>
            <a:off x="356364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26" name="PlaceHolder 4"/>
          <p:cNvSpPr>
            <a:spLocks noGrp="1"/>
          </p:cNvSpPr>
          <p:nvPr>
            <p:ph/>
          </p:nvPr>
        </p:nvSpPr>
        <p:spPr>
          <a:xfrm>
            <a:off x="662436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27" name="PlaceHolder 5"/>
          <p:cNvSpPr>
            <a:spLocks noGrp="1"/>
          </p:cNvSpPr>
          <p:nvPr>
            <p:ph/>
          </p:nvPr>
        </p:nvSpPr>
        <p:spPr>
          <a:xfrm>
            <a:off x="50292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28" name="PlaceHolder 6"/>
          <p:cNvSpPr>
            <a:spLocks noGrp="1"/>
          </p:cNvSpPr>
          <p:nvPr>
            <p:ph/>
          </p:nvPr>
        </p:nvSpPr>
        <p:spPr>
          <a:xfrm>
            <a:off x="356364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29" name="PlaceHolder 7"/>
          <p:cNvSpPr>
            <a:spLocks noGrp="1"/>
          </p:cNvSpPr>
          <p:nvPr>
            <p:ph/>
          </p:nvPr>
        </p:nvSpPr>
        <p:spPr>
          <a:xfrm>
            <a:off x="662436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9" name="PlaceHolder 8"/>
          <p:cNvSpPr>
            <a:spLocks noGrp="1"/>
          </p:cNvSpPr>
          <p:nvPr>
            <p:ph type="ftr" idx="23"/>
          </p:nvPr>
        </p:nvSpPr>
        <p:spPr/>
        <p:txBody>
          <a:bodyPr/>
          <a:lstStyle/>
          <a:p>
            <a:r>
              <a:t>Footer</a:t>
            </a:r>
          </a:p>
        </p:txBody>
      </p:sp>
      <p:sp>
        <p:nvSpPr>
          <p:cNvPr id="10" name="PlaceHolder 9"/>
          <p:cNvSpPr>
            <a:spLocks noGrp="1"/>
          </p:cNvSpPr>
          <p:nvPr>
            <p:ph type="sldNum" idx="24"/>
          </p:nvPr>
        </p:nvSpPr>
        <p:spPr/>
        <p:txBody>
          <a:bodyPr/>
          <a:lstStyle/>
          <a:p>
            <a:fld id="{B08CC81E-F91F-4F51-BC93-F61955126CB2}" type="slidenum">
              <a:t>‹Nº›</a:t>
            </a:fld>
            <a:endParaRPr/>
          </a:p>
        </p:txBody>
      </p:sp>
      <p:sp>
        <p:nvSpPr>
          <p:cNvPr id="11" name="PlaceHolder 10"/>
          <p:cNvSpPr>
            <a:spLocks noGrp="1"/>
          </p:cNvSpPr>
          <p:nvPr>
            <p:ph type="dt" idx="22"/>
          </p:nvPr>
        </p:nvSpPr>
        <p:spPr/>
        <p:txBody>
          <a:bodyPr/>
          <a:lstStyle/>
          <a:p>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26"/>
          </p:nvPr>
        </p:nvSpPr>
        <p:spPr/>
        <p:txBody>
          <a:bodyPr/>
          <a:lstStyle/>
          <a:p>
            <a:r>
              <a:t>Footer</a:t>
            </a:r>
          </a:p>
        </p:txBody>
      </p:sp>
      <p:sp>
        <p:nvSpPr>
          <p:cNvPr id="3" name="PlaceHolder 2"/>
          <p:cNvSpPr>
            <a:spLocks noGrp="1"/>
          </p:cNvSpPr>
          <p:nvPr>
            <p:ph type="sldNum" idx="27"/>
          </p:nvPr>
        </p:nvSpPr>
        <p:spPr/>
        <p:txBody>
          <a:bodyPr/>
          <a:lstStyle/>
          <a:p>
            <a:fld id="{4B532BEE-786B-4311-ADAD-CBAC2B9E6D1F}" type="slidenum">
              <a:t>‹Nº›</a:t>
            </a:fld>
            <a:endParaRPr/>
          </a:p>
        </p:txBody>
      </p:sp>
      <p:sp>
        <p:nvSpPr>
          <p:cNvPr id="4" name="PlaceHolder 3"/>
          <p:cNvSpPr>
            <a:spLocks noGrp="1"/>
          </p:cNvSpPr>
          <p:nvPr>
            <p:ph type="dt" idx="25"/>
          </p:nvPr>
        </p:nvSpPr>
        <p:spPr/>
        <p:txBody>
          <a:bodyPr/>
          <a:lstStyle/>
          <a:p>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336"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37" name="PlaceHolder 2"/>
          <p:cNvSpPr>
            <a:spLocks noGrp="1"/>
          </p:cNvSpPr>
          <p:nvPr>
            <p:ph type="subTitle"/>
          </p:nvPr>
        </p:nvSpPr>
        <p:spPr>
          <a:xfrm>
            <a:off x="502920" y="1818720"/>
            <a:ext cx="9052200" cy="4507560"/>
          </a:xfrm>
          <a:prstGeom prst="rect">
            <a:avLst/>
          </a:prstGeom>
          <a:noFill/>
          <a:ln w="12600">
            <a:noFill/>
          </a:ln>
        </p:spPr>
        <p:txBody>
          <a:bodyPr lIns="0" tIns="0" rIns="0" bIns="0" anchor="ctr">
            <a:noAutofit/>
          </a:bodyPr>
          <a:lstStyle/>
          <a:p>
            <a:pPr indent="0" algn="ctr">
              <a:buNone/>
            </a:pPr>
            <a:endParaRPr lang="en-US" sz="3200" b="0" strike="noStrike" spc="-1">
              <a:solidFill>
                <a:srgbClr val="000000"/>
              </a:solidFill>
              <a:latin typeface="Arial"/>
            </a:endParaRPr>
          </a:p>
        </p:txBody>
      </p:sp>
      <p:sp>
        <p:nvSpPr>
          <p:cNvPr id="4" name="PlaceHolder 3"/>
          <p:cNvSpPr>
            <a:spLocks noGrp="1"/>
          </p:cNvSpPr>
          <p:nvPr>
            <p:ph type="ftr" idx="26"/>
          </p:nvPr>
        </p:nvSpPr>
        <p:spPr/>
        <p:txBody>
          <a:bodyPr/>
          <a:lstStyle/>
          <a:p>
            <a:r>
              <a:t>Footer</a:t>
            </a:r>
          </a:p>
        </p:txBody>
      </p:sp>
      <p:sp>
        <p:nvSpPr>
          <p:cNvPr id="5" name="PlaceHolder 4"/>
          <p:cNvSpPr>
            <a:spLocks noGrp="1"/>
          </p:cNvSpPr>
          <p:nvPr>
            <p:ph type="sldNum" idx="27"/>
          </p:nvPr>
        </p:nvSpPr>
        <p:spPr/>
        <p:txBody>
          <a:bodyPr/>
          <a:lstStyle/>
          <a:p>
            <a:fld id="{E3F991E6-644D-41A6-B369-12DFD314F15C}" type="slidenum">
              <a:t>‹Nº›</a:t>
            </a:fld>
            <a:endParaRPr/>
          </a:p>
        </p:txBody>
      </p:sp>
      <p:sp>
        <p:nvSpPr>
          <p:cNvPr id="6" name="PlaceHolder 5"/>
          <p:cNvSpPr>
            <a:spLocks noGrp="1"/>
          </p:cNvSpPr>
          <p:nvPr>
            <p:ph type="dt" idx="25"/>
          </p:nvPr>
        </p:nvSpPr>
        <p:spPr/>
        <p:txBody>
          <a:bodyPr/>
          <a:lstStyle/>
          <a:p>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338"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39" name="PlaceHolder 2"/>
          <p:cNvSpPr>
            <a:spLocks noGrp="1"/>
          </p:cNvSpPr>
          <p:nvPr>
            <p:ph/>
          </p:nvPr>
        </p:nvSpPr>
        <p:spPr>
          <a:xfrm>
            <a:off x="502920" y="1818720"/>
            <a:ext cx="9052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 name="PlaceHolder 3"/>
          <p:cNvSpPr>
            <a:spLocks noGrp="1"/>
          </p:cNvSpPr>
          <p:nvPr>
            <p:ph type="ftr" idx="26"/>
          </p:nvPr>
        </p:nvSpPr>
        <p:spPr/>
        <p:txBody>
          <a:bodyPr/>
          <a:lstStyle/>
          <a:p>
            <a:r>
              <a:t>Footer</a:t>
            </a:r>
          </a:p>
        </p:txBody>
      </p:sp>
      <p:sp>
        <p:nvSpPr>
          <p:cNvPr id="5" name="PlaceHolder 4"/>
          <p:cNvSpPr>
            <a:spLocks noGrp="1"/>
          </p:cNvSpPr>
          <p:nvPr>
            <p:ph type="sldNum" idx="27"/>
          </p:nvPr>
        </p:nvSpPr>
        <p:spPr/>
        <p:txBody>
          <a:bodyPr/>
          <a:lstStyle/>
          <a:p>
            <a:fld id="{B4358A87-35FA-4A5F-9615-00368F867597}" type="slidenum">
              <a:t>‹Nº›</a:t>
            </a:fld>
            <a:endParaRPr/>
          </a:p>
        </p:txBody>
      </p:sp>
      <p:sp>
        <p:nvSpPr>
          <p:cNvPr id="6" name="PlaceHolder 5"/>
          <p:cNvSpPr>
            <a:spLocks noGrp="1"/>
          </p:cNvSpPr>
          <p:nvPr>
            <p:ph type="dt" idx="25"/>
          </p:nvPr>
        </p:nvSpPr>
        <p:spPr/>
        <p:txBody>
          <a:bodyPr/>
          <a:lstStyle/>
          <a:p>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340"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41"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42"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26"/>
          </p:nvPr>
        </p:nvSpPr>
        <p:spPr/>
        <p:txBody>
          <a:bodyPr/>
          <a:lstStyle/>
          <a:p>
            <a:r>
              <a:t>Footer</a:t>
            </a:r>
          </a:p>
        </p:txBody>
      </p:sp>
      <p:sp>
        <p:nvSpPr>
          <p:cNvPr id="6" name="PlaceHolder 5"/>
          <p:cNvSpPr>
            <a:spLocks noGrp="1"/>
          </p:cNvSpPr>
          <p:nvPr>
            <p:ph type="sldNum" idx="27"/>
          </p:nvPr>
        </p:nvSpPr>
        <p:spPr/>
        <p:txBody>
          <a:bodyPr/>
          <a:lstStyle/>
          <a:p>
            <a:fld id="{CA002090-C58C-4306-A0AF-FC803008857F}" type="slidenum">
              <a:t>‹Nº›</a:t>
            </a:fld>
            <a:endParaRPr/>
          </a:p>
        </p:txBody>
      </p:sp>
      <p:sp>
        <p:nvSpPr>
          <p:cNvPr id="7" name="PlaceHolder 6"/>
          <p:cNvSpPr>
            <a:spLocks noGrp="1"/>
          </p:cNvSpPr>
          <p:nvPr>
            <p:ph type="dt" idx="25"/>
          </p:nvPr>
        </p:nvSpPr>
        <p:spPr/>
        <p:txBody>
          <a:bodyPr/>
          <a:lstStyle/>
          <a:p>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43"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 name="PlaceHolder 2"/>
          <p:cNvSpPr>
            <a:spLocks noGrp="1"/>
          </p:cNvSpPr>
          <p:nvPr>
            <p:ph type="ftr" idx="26"/>
          </p:nvPr>
        </p:nvSpPr>
        <p:spPr/>
        <p:txBody>
          <a:bodyPr/>
          <a:lstStyle/>
          <a:p>
            <a:r>
              <a:t>Footer</a:t>
            </a:r>
          </a:p>
        </p:txBody>
      </p:sp>
      <p:sp>
        <p:nvSpPr>
          <p:cNvPr id="4" name="PlaceHolder 3"/>
          <p:cNvSpPr>
            <a:spLocks noGrp="1"/>
          </p:cNvSpPr>
          <p:nvPr>
            <p:ph type="sldNum" idx="27"/>
          </p:nvPr>
        </p:nvSpPr>
        <p:spPr/>
        <p:txBody>
          <a:bodyPr/>
          <a:lstStyle/>
          <a:p>
            <a:fld id="{DC3A186C-6B06-4339-A5EC-4508F1BF4F40}" type="slidenum">
              <a:t>‹Nº›</a:t>
            </a:fld>
            <a:endParaRPr/>
          </a:p>
        </p:txBody>
      </p:sp>
      <p:sp>
        <p:nvSpPr>
          <p:cNvPr id="5" name="PlaceHolder 4"/>
          <p:cNvSpPr>
            <a:spLocks noGrp="1"/>
          </p:cNvSpPr>
          <p:nvPr>
            <p:ph type="dt" idx="25"/>
          </p:nvPr>
        </p:nvSpPr>
        <p:spPr/>
        <p:txBody>
          <a:bodyPr/>
          <a:lstStyle/>
          <a:p>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344" name="PlaceHolder 1"/>
          <p:cNvSpPr>
            <a:spLocks noGrp="1"/>
          </p:cNvSpPr>
          <p:nvPr>
            <p:ph type="subTitle"/>
          </p:nvPr>
        </p:nvSpPr>
        <p:spPr>
          <a:xfrm>
            <a:off x="502920" y="309960"/>
            <a:ext cx="9052200" cy="6015600"/>
          </a:xfrm>
          <a:prstGeom prst="rect">
            <a:avLst/>
          </a:prstGeom>
          <a:noFill/>
          <a:ln w="12600">
            <a:noFill/>
          </a:ln>
        </p:spPr>
        <p:txBody>
          <a:bodyPr lIns="0" tIns="0" rIns="0" bIns="0" anchor="ctr">
            <a:noAutofit/>
          </a:bodyPr>
          <a:lstStyle/>
          <a:p>
            <a:pPr algn="ctr"/>
            <a:endParaRPr lang="en-US" sz="3200" b="0" strike="noStrike" spc="-1">
              <a:solidFill>
                <a:srgbClr val="000000"/>
              </a:solidFill>
              <a:latin typeface="Arial"/>
            </a:endParaRPr>
          </a:p>
        </p:txBody>
      </p:sp>
      <p:sp>
        <p:nvSpPr>
          <p:cNvPr id="3" name="PlaceHolder 2"/>
          <p:cNvSpPr>
            <a:spLocks noGrp="1"/>
          </p:cNvSpPr>
          <p:nvPr>
            <p:ph type="ftr" idx="26"/>
          </p:nvPr>
        </p:nvSpPr>
        <p:spPr/>
        <p:txBody>
          <a:bodyPr/>
          <a:lstStyle/>
          <a:p>
            <a:r>
              <a:t>Footer</a:t>
            </a:r>
          </a:p>
        </p:txBody>
      </p:sp>
      <p:sp>
        <p:nvSpPr>
          <p:cNvPr id="4" name="PlaceHolder 3"/>
          <p:cNvSpPr>
            <a:spLocks noGrp="1"/>
          </p:cNvSpPr>
          <p:nvPr>
            <p:ph type="sldNum" idx="27"/>
          </p:nvPr>
        </p:nvSpPr>
        <p:spPr/>
        <p:txBody>
          <a:bodyPr/>
          <a:lstStyle/>
          <a:p>
            <a:fld id="{6ACAFEBF-447B-466A-BE44-C9B2FFB564DE}" type="slidenum">
              <a:t>‹Nº›</a:t>
            </a:fld>
            <a:endParaRPr/>
          </a:p>
        </p:txBody>
      </p:sp>
      <p:sp>
        <p:nvSpPr>
          <p:cNvPr id="5" name="PlaceHolder 4"/>
          <p:cNvSpPr>
            <a:spLocks noGrp="1"/>
          </p:cNvSpPr>
          <p:nvPr>
            <p:ph type="dt" idx="25"/>
          </p:nvPr>
        </p:nvSpPr>
        <p:spPr/>
        <p:txBody>
          <a:bodyPr/>
          <a:lstStyle/>
          <a:p>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345"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46"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47"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48"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26"/>
          </p:nvPr>
        </p:nvSpPr>
        <p:spPr/>
        <p:txBody>
          <a:bodyPr/>
          <a:lstStyle/>
          <a:p>
            <a:r>
              <a:t>Footer</a:t>
            </a:r>
          </a:p>
        </p:txBody>
      </p:sp>
      <p:sp>
        <p:nvSpPr>
          <p:cNvPr id="7" name="PlaceHolder 6"/>
          <p:cNvSpPr>
            <a:spLocks noGrp="1"/>
          </p:cNvSpPr>
          <p:nvPr>
            <p:ph type="sldNum" idx="27"/>
          </p:nvPr>
        </p:nvSpPr>
        <p:spPr/>
        <p:txBody>
          <a:bodyPr/>
          <a:lstStyle/>
          <a:p>
            <a:fld id="{AF5C4F83-1261-49BA-AF56-30A488239185}" type="slidenum">
              <a:t>‹Nº›</a:t>
            </a:fld>
            <a:endParaRPr/>
          </a:p>
        </p:txBody>
      </p:sp>
      <p:sp>
        <p:nvSpPr>
          <p:cNvPr id="8" name="PlaceHolder 7"/>
          <p:cNvSpPr>
            <a:spLocks noGrp="1"/>
          </p:cNvSpPr>
          <p:nvPr>
            <p:ph type="dt" idx="25"/>
          </p:nvPr>
        </p:nvSpPr>
        <p:spPr/>
        <p:txBody>
          <a:bodyPr/>
          <a:lstStyle/>
          <a:p>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349"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50"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51"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52" name="PlaceHolder 4"/>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26"/>
          </p:nvPr>
        </p:nvSpPr>
        <p:spPr/>
        <p:txBody>
          <a:bodyPr/>
          <a:lstStyle/>
          <a:p>
            <a:r>
              <a:t>Footer</a:t>
            </a:r>
          </a:p>
        </p:txBody>
      </p:sp>
      <p:sp>
        <p:nvSpPr>
          <p:cNvPr id="7" name="PlaceHolder 6"/>
          <p:cNvSpPr>
            <a:spLocks noGrp="1"/>
          </p:cNvSpPr>
          <p:nvPr>
            <p:ph type="sldNum" idx="27"/>
          </p:nvPr>
        </p:nvSpPr>
        <p:spPr/>
        <p:txBody>
          <a:bodyPr/>
          <a:lstStyle/>
          <a:p>
            <a:fld id="{BE07B0D1-2077-497F-9F59-D30A2D672DC3}" type="slidenum">
              <a:t>‹Nº›</a:t>
            </a:fld>
            <a:endParaRPr/>
          </a:p>
        </p:txBody>
      </p:sp>
      <p:sp>
        <p:nvSpPr>
          <p:cNvPr id="8" name="PlaceHolder 7"/>
          <p:cNvSpPr>
            <a:spLocks noGrp="1"/>
          </p:cNvSpPr>
          <p:nvPr>
            <p:ph type="dt" idx="25"/>
          </p:nvPr>
        </p:nvSpPr>
        <p:spPr/>
        <p:txBody>
          <a:bodyPr/>
          <a:lstStyle/>
          <a:p>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353"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54"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55"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56" name="PlaceHolder 4"/>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26"/>
          </p:nvPr>
        </p:nvSpPr>
        <p:spPr/>
        <p:txBody>
          <a:bodyPr/>
          <a:lstStyle/>
          <a:p>
            <a:r>
              <a:t>Footer</a:t>
            </a:r>
          </a:p>
        </p:txBody>
      </p:sp>
      <p:sp>
        <p:nvSpPr>
          <p:cNvPr id="7" name="PlaceHolder 6"/>
          <p:cNvSpPr>
            <a:spLocks noGrp="1"/>
          </p:cNvSpPr>
          <p:nvPr>
            <p:ph type="sldNum" idx="27"/>
          </p:nvPr>
        </p:nvSpPr>
        <p:spPr/>
        <p:txBody>
          <a:bodyPr/>
          <a:lstStyle/>
          <a:p>
            <a:fld id="{47797B79-F585-4BF6-98A4-634A705C06BD}" type="slidenum">
              <a:t>‹Nº›</a:t>
            </a:fld>
            <a:endParaRPr/>
          </a:p>
        </p:txBody>
      </p:sp>
      <p:sp>
        <p:nvSpPr>
          <p:cNvPr id="8" name="PlaceHolder 7"/>
          <p:cNvSpPr>
            <a:spLocks noGrp="1"/>
          </p:cNvSpPr>
          <p:nvPr>
            <p:ph type="dt" idx="25"/>
          </p:nvPr>
        </p:nvSpPr>
        <p:spPr/>
        <p:txBody>
          <a:bodyPr/>
          <a:lstStyle/>
          <a:p>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57"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58" name="PlaceHolder 2"/>
          <p:cNvSpPr>
            <a:spLocks noGrp="1"/>
          </p:cNvSpPr>
          <p:nvPr>
            <p:ph/>
          </p:nvPr>
        </p:nvSpPr>
        <p:spPr>
          <a:xfrm>
            <a:off x="502920" y="18187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59" name="PlaceHolder 3"/>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26"/>
          </p:nvPr>
        </p:nvSpPr>
        <p:spPr/>
        <p:txBody>
          <a:bodyPr/>
          <a:lstStyle/>
          <a:p>
            <a:r>
              <a:t>Footer</a:t>
            </a:r>
          </a:p>
        </p:txBody>
      </p:sp>
      <p:sp>
        <p:nvSpPr>
          <p:cNvPr id="6" name="PlaceHolder 5"/>
          <p:cNvSpPr>
            <a:spLocks noGrp="1"/>
          </p:cNvSpPr>
          <p:nvPr>
            <p:ph type="sldNum" idx="27"/>
          </p:nvPr>
        </p:nvSpPr>
        <p:spPr/>
        <p:txBody>
          <a:bodyPr/>
          <a:lstStyle/>
          <a:p>
            <a:fld id="{424F1194-6A8F-4C50-A5EB-F15C626D107D}" type="slidenum">
              <a:t>‹Nº›</a:t>
            </a:fld>
            <a:endParaRPr/>
          </a:p>
        </p:txBody>
      </p:sp>
      <p:sp>
        <p:nvSpPr>
          <p:cNvPr id="7" name="PlaceHolder 6"/>
          <p:cNvSpPr>
            <a:spLocks noGrp="1"/>
          </p:cNvSpPr>
          <p:nvPr>
            <p:ph type="dt" idx="25"/>
          </p:nvPr>
        </p:nvSpPr>
        <p:spPr/>
        <p:txBody>
          <a:bodyPr/>
          <a:lstStyle/>
          <a:p>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60"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61"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62"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63"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64" name="PlaceHolder 5"/>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 name="PlaceHolder 6"/>
          <p:cNvSpPr>
            <a:spLocks noGrp="1"/>
          </p:cNvSpPr>
          <p:nvPr>
            <p:ph type="ftr" idx="26"/>
          </p:nvPr>
        </p:nvSpPr>
        <p:spPr/>
        <p:txBody>
          <a:bodyPr/>
          <a:lstStyle/>
          <a:p>
            <a:r>
              <a:t>Footer</a:t>
            </a:r>
          </a:p>
        </p:txBody>
      </p:sp>
      <p:sp>
        <p:nvSpPr>
          <p:cNvPr id="8" name="PlaceHolder 7"/>
          <p:cNvSpPr>
            <a:spLocks noGrp="1"/>
          </p:cNvSpPr>
          <p:nvPr>
            <p:ph type="sldNum" idx="27"/>
          </p:nvPr>
        </p:nvSpPr>
        <p:spPr/>
        <p:txBody>
          <a:bodyPr/>
          <a:lstStyle/>
          <a:p>
            <a:fld id="{85E56EB8-E59F-47FB-943E-C02D976B94D5}" type="slidenum">
              <a:t>‹Nº›</a:t>
            </a:fld>
            <a:endParaRPr/>
          </a:p>
        </p:txBody>
      </p:sp>
      <p:sp>
        <p:nvSpPr>
          <p:cNvPr id="9" name="PlaceHolder 8"/>
          <p:cNvSpPr>
            <a:spLocks noGrp="1"/>
          </p:cNvSpPr>
          <p:nvPr>
            <p:ph type="dt" idx="25"/>
          </p:nvPr>
        </p:nvSpPr>
        <p:spPr/>
        <p:txBody>
          <a:bodyPr/>
          <a:lstStyle/>
          <a:p>
            <a:endParaRP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65"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66" name="PlaceHolder 2"/>
          <p:cNvSpPr>
            <a:spLocks noGrp="1"/>
          </p:cNvSpPr>
          <p:nvPr>
            <p:ph/>
          </p:nvPr>
        </p:nvSpPr>
        <p:spPr>
          <a:xfrm>
            <a:off x="50292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67" name="PlaceHolder 3"/>
          <p:cNvSpPr>
            <a:spLocks noGrp="1"/>
          </p:cNvSpPr>
          <p:nvPr>
            <p:ph/>
          </p:nvPr>
        </p:nvSpPr>
        <p:spPr>
          <a:xfrm>
            <a:off x="356364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68" name="PlaceHolder 4"/>
          <p:cNvSpPr>
            <a:spLocks noGrp="1"/>
          </p:cNvSpPr>
          <p:nvPr>
            <p:ph/>
          </p:nvPr>
        </p:nvSpPr>
        <p:spPr>
          <a:xfrm>
            <a:off x="662436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69" name="PlaceHolder 5"/>
          <p:cNvSpPr>
            <a:spLocks noGrp="1"/>
          </p:cNvSpPr>
          <p:nvPr>
            <p:ph/>
          </p:nvPr>
        </p:nvSpPr>
        <p:spPr>
          <a:xfrm>
            <a:off x="50292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70" name="PlaceHolder 6"/>
          <p:cNvSpPr>
            <a:spLocks noGrp="1"/>
          </p:cNvSpPr>
          <p:nvPr>
            <p:ph/>
          </p:nvPr>
        </p:nvSpPr>
        <p:spPr>
          <a:xfrm>
            <a:off x="356364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71" name="PlaceHolder 7"/>
          <p:cNvSpPr>
            <a:spLocks noGrp="1"/>
          </p:cNvSpPr>
          <p:nvPr>
            <p:ph/>
          </p:nvPr>
        </p:nvSpPr>
        <p:spPr>
          <a:xfrm>
            <a:off x="662436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9" name="PlaceHolder 8"/>
          <p:cNvSpPr>
            <a:spLocks noGrp="1"/>
          </p:cNvSpPr>
          <p:nvPr>
            <p:ph type="ftr" idx="26"/>
          </p:nvPr>
        </p:nvSpPr>
        <p:spPr/>
        <p:txBody>
          <a:bodyPr/>
          <a:lstStyle/>
          <a:p>
            <a:r>
              <a:t>Footer</a:t>
            </a:r>
          </a:p>
        </p:txBody>
      </p:sp>
      <p:sp>
        <p:nvSpPr>
          <p:cNvPr id="10" name="PlaceHolder 9"/>
          <p:cNvSpPr>
            <a:spLocks noGrp="1"/>
          </p:cNvSpPr>
          <p:nvPr>
            <p:ph type="sldNum" idx="27"/>
          </p:nvPr>
        </p:nvSpPr>
        <p:spPr/>
        <p:txBody>
          <a:bodyPr/>
          <a:lstStyle/>
          <a:p>
            <a:fld id="{BE0923D8-DBFE-4DC1-8F15-604CB8A0F8E5}" type="slidenum">
              <a:t>‹Nº›</a:t>
            </a:fld>
            <a:endParaRPr/>
          </a:p>
        </p:txBody>
      </p:sp>
      <p:sp>
        <p:nvSpPr>
          <p:cNvPr id="11" name="PlaceHolder 10"/>
          <p:cNvSpPr>
            <a:spLocks noGrp="1"/>
          </p:cNvSpPr>
          <p:nvPr>
            <p:ph type="dt" idx="25"/>
          </p:nvPr>
        </p:nvSpPr>
        <p:spPr/>
        <p:txBody>
          <a:bodyPr/>
          <a:lstStyle/>
          <a:p>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29"/>
          </p:nvPr>
        </p:nvSpPr>
        <p:spPr/>
        <p:txBody>
          <a:bodyPr/>
          <a:lstStyle/>
          <a:p>
            <a:r>
              <a:t>Footer</a:t>
            </a:r>
          </a:p>
        </p:txBody>
      </p:sp>
      <p:sp>
        <p:nvSpPr>
          <p:cNvPr id="3" name="PlaceHolder 2"/>
          <p:cNvSpPr>
            <a:spLocks noGrp="1"/>
          </p:cNvSpPr>
          <p:nvPr>
            <p:ph type="sldNum" idx="30"/>
          </p:nvPr>
        </p:nvSpPr>
        <p:spPr/>
        <p:txBody>
          <a:bodyPr/>
          <a:lstStyle/>
          <a:p>
            <a:fld id="{0F4B8F51-A8B8-413B-8CA4-63E93C516517}" type="slidenum">
              <a:t>‹Nº›</a:t>
            </a:fld>
            <a:endParaRPr/>
          </a:p>
        </p:txBody>
      </p:sp>
      <p:sp>
        <p:nvSpPr>
          <p:cNvPr id="4" name="PlaceHolder 3"/>
          <p:cNvSpPr>
            <a:spLocks noGrp="1"/>
          </p:cNvSpPr>
          <p:nvPr>
            <p:ph type="dt" idx="28"/>
          </p:nvPr>
        </p:nvSpPr>
        <p:spPr/>
        <p:txBody>
          <a:bodyPr/>
          <a:lstStyle/>
          <a:p>
            <a:endParaRPr/>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378"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79" name="PlaceHolder 2"/>
          <p:cNvSpPr>
            <a:spLocks noGrp="1"/>
          </p:cNvSpPr>
          <p:nvPr>
            <p:ph type="subTitle"/>
          </p:nvPr>
        </p:nvSpPr>
        <p:spPr>
          <a:xfrm>
            <a:off x="502920" y="1818720"/>
            <a:ext cx="9052200" cy="4507560"/>
          </a:xfrm>
          <a:prstGeom prst="rect">
            <a:avLst/>
          </a:prstGeom>
          <a:noFill/>
          <a:ln w="12600">
            <a:noFill/>
          </a:ln>
        </p:spPr>
        <p:txBody>
          <a:bodyPr lIns="0" tIns="0" rIns="0" bIns="0" anchor="ctr">
            <a:noAutofit/>
          </a:bodyPr>
          <a:lstStyle/>
          <a:p>
            <a:pPr indent="0" algn="ctr">
              <a:buNone/>
            </a:pPr>
            <a:endParaRPr lang="en-US" sz="3200" b="0" strike="noStrike" spc="-1">
              <a:solidFill>
                <a:srgbClr val="000000"/>
              </a:solidFill>
              <a:latin typeface="Arial"/>
            </a:endParaRPr>
          </a:p>
        </p:txBody>
      </p:sp>
      <p:sp>
        <p:nvSpPr>
          <p:cNvPr id="4" name="PlaceHolder 3"/>
          <p:cNvSpPr>
            <a:spLocks noGrp="1"/>
          </p:cNvSpPr>
          <p:nvPr>
            <p:ph type="ftr" idx="29"/>
          </p:nvPr>
        </p:nvSpPr>
        <p:spPr/>
        <p:txBody>
          <a:bodyPr/>
          <a:lstStyle/>
          <a:p>
            <a:r>
              <a:t>Footer</a:t>
            </a:r>
          </a:p>
        </p:txBody>
      </p:sp>
      <p:sp>
        <p:nvSpPr>
          <p:cNvPr id="5" name="PlaceHolder 4"/>
          <p:cNvSpPr>
            <a:spLocks noGrp="1"/>
          </p:cNvSpPr>
          <p:nvPr>
            <p:ph type="sldNum" idx="30"/>
          </p:nvPr>
        </p:nvSpPr>
        <p:spPr/>
        <p:txBody>
          <a:bodyPr/>
          <a:lstStyle/>
          <a:p>
            <a:fld id="{774A40E0-F7D5-4730-8979-D6FC97ACE64E}" type="slidenum">
              <a:t>‹Nº›</a:t>
            </a:fld>
            <a:endParaRPr/>
          </a:p>
        </p:txBody>
      </p:sp>
      <p:sp>
        <p:nvSpPr>
          <p:cNvPr id="6" name="PlaceHolder 5"/>
          <p:cNvSpPr>
            <a:spLocks noGrp="1"/>
          </p:cNvSpPr>
          <p:nvPr>
            <p:ph type="dt" idx="28"/>
          </p:nvPr>
        </p:nvSpPr>
        <p:spPr/>
        <p:txBody>
          <a:bodyPr/>
          <a:lstStyle/>
          <a:p>
            <a:endParaRPr/>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380"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81" name="PlaceHolder 2"/>
          <p:cNvSpPr>
            <a:spLocks noGrp="1"/>
          </p:cNvSpPr>
          <p:nvPr>
            <p:ph/>
          </p:nvPr>
        </p:nvSpPr>
        <p:spPr>
          <a:xfrm>
            <a:off x="502920" y="1818720"/>
            <a:ext cx="9052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 name="PlaceHolder 3"/>
          <p:cNvSpPr>
            <a:spLocks noGrp="1"/>
          </p:cNvSpPr>
          <p:nvPr>
            <p:ph type="ftr" idx="29"/>
          </p:nvPr>
        </p:nvSpPr>
        <p:spPr/>
        <p:txBody>
          <a:bodyPr/>
          <a:lstStyle/>
          <a:p>
            <a:r>
              <a:t>Footer</a:t>
            </a:r>
          </a:p>
        </p:txBody>
      </p:sp>
      <p:sp>
        <p:nvSpPr>
          <p:cNvPr id="5" name="PlaceHolder 4"/>
          <p:cNvSpPr>
            <a:spLocks noGrp="1"/>
          </p:cNvSpPr>
          <p:nvPr>
            <p:ph type="sldNum" idx="30"/>
          </p:nvPr>
        </p:nvSpPr>
        <p:spPr/>
        <p:txBody>
          <a:bodyPr/>
          <a:lstStyle/>
          <a:p>
            <a:fld id="{65BB4110-B615-454B-A27D-ADBD6C27F228}" type="slidenum">
              <a:t>‹Nº›</a:t>
            </a:fld>
            <a:endParaRPr/>
          </a:p>
        </p:txBody>
      </p:sp>
      <p:sp>
        <p:nvSpPr>
          <p:cNvPr id="6" name="PlaceHolder 5"/>
          <p:cNvSpPr>
            <a:spLocks noGrp="1"/>
          </p:cNvSpPr>
          <p:nvPr>
            <p:ph type="dt" idx="28"/>
          </p:nvPr>
        </p:nvSpPr>
        <p:spPr/>
        <p:txBody>
          <a:bodyPr/>
          <a:lstStyle/>
          <a:p>
            <a:endParaRP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382"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83"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84"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29"/>
          </p:nvPr>
        </p:nvSpPr>
        <p:spPr/>
        <p:txBody>
          <a:bodyPr/>
          <a:lstStyle/>
          <a:p>
            <a:r>
              <a:t>Footer</a:t>
            </a:r>
          </a:p>
        </p:txBody>
      </p:sp>
      <p:sp>
        <p:nvSpPr>
          <p:cNvPr id="6" name="PlaceHolder 5"/>
          <p:cNvSpPr>
            <a:spLocks noGrp="1"/>
          </p:cNvSpPr>
          <p:nvPr>
            <p:ph type="sldNum" idx="30"/>
          </p:nvPr>
        </p:nvSpPr>
        <p:spPr/>
        <p:txBody>
          <a:bodyPr/>
          <a:lstStyle/>
          <a:p>
            <a:fld id="{A06C3621-DA10-4160-A775-F4459AB678A5}" type="slidenum">
              <a:t>‹Nº›</a:t>
            </a:fld>
            <a:endParaRPr/>
          </a:p>
        </p:txBody>
      </p:sp>
      <p:sp>
        <p:nvSpPr>
          <p:cNvPr id="7" name="PlaceHolder 6"/>
          <p:cNvSpPr>
            <a:spLocks noGrp="1"/>
          </p:cNvSpPr>
          <p:nvPr>
            <p:ph type="dt" idx="28"/>
          </p:nvPr>
        </p:nvSpPr>
        <p:spPr/>
        <p:txBody>
          <a:bodyPr/>
          <a:lstStyle/>
          <a:p>
            <a:endParaRP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85"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 name="PlaceHolder 2"/>
          <p:cNvSpPr>
            <a:spLocks noGrp="1"/>
          </p:cNvSpPr>
          <p:nvPr>
            <p:ph type="ftr" idx="29"/>
          </p:nvPr>
        </p:nvSpPr>
        <p:spPr/>
        <p:txBody>
          <a:bodyPr/>
          <a:lstStyle/>
          <a:p>
            <a:r>
              <a:t>Footer</a:t>
            </a:r>
          </a:p>
        </p:txBody>
      </p:sp>
      <p:sp>
        <p:nvSpPr>
          <p:cNvPr id="4" name="PlaceHolder 3"/>
          <p:cNvSpPr>
            <a:spLocks noGrp="1"/>
          </p:cNvSpPr>
          <p:nvPr>
            <p:ph type="sldNum" idx="30"/>
          </p:nvPr>
        </p:nvSpPr>
        <p:spPr/>
        <p:txBody>
          <a:bodyPr/>
          <a:lstStyle/>
          <a:p>
            <a:fld id="{C27E56E7-4C0A-4A8E-8BAD-83D3637CB4A0}" type="slidenum">
              <a:t>‹Nº›</a:t>
            </a:fld>
            <a:endParaRPr/>
          </a:p>
        </p:txBody>
      </p:sp>
      <p:sp>
        <p:nvSpPr>
          <p:cNvPr id="5" name="PlaceHolder 4"/>
          <p:cNvSpPr>
            <a:spLocks noGrp="1"/>
          </p:cNvSpPr>
          <p:nvPr>
            <p:ph type="dt" idx="28"/>
          </p:nvPr>
        </p:nvSpPr>
        <p:spPr/>
        <p:txBody>
          <a:bodyPr/>
          <a:lstStyle/>
          <a:p>
            <a:endParaRP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386" name="PlaceHolder 1"/>
          <p:cNvSpPr>
            <a:spLocks noGrp="1"/>
          </p:cNvSpPr>
          <p:nvPr>
            <p:ph type="subTitle"/>
          </p:nvPr>
        </p:nvSpPr>
        <p:spPr>
          <a:xfrm>
            <a:off x="502920" y="309960"/>
            <a:ext cx="9052200" cy="6015600"/>
          </a:xfrm>
          <a:prstGeom prst="rect">
            <a:avLst/>
          </a:prstGeom>
          <a:noFill/>
          <a:ln w="12600">
            <a:noFill/>
          </a:ln>
        </p:spPr>
        <p:txBody>
          <a:bodyPr lIns="0" tIns="0" rIns="0" bIns="0" anchor="ctr">
            <a:noAutofit/>
          </a:bodyPr>
          <a:lstStyle/>
          <a:p>
            <a:pPr algn="ctr"/>
            <a:endParaRPr lang="en-US" sz="3200" b="0" strike="noStrike" spc="-1">
              <a:solidFill>
                <a:srgbClr val="000000"/>
              </a:solidFill>
              <a:latin typeface="Arial"/>
            </a:endParaRPr>
          </a:p>
        </p:txBody>
      </p:sp>
      <p:sp>
        <p:nvSpPr>
          <p:cNvPr id="3" name="PlaceHolder 2"/>
          <p:cNvSpPr>
            <a:spLocks noGrp="1"/>
          </p:cNvSpPr>
          <p:nvPr>
            <p:ph type="ftr" idx="29"/>
          </p:nvPr>
        </p:nvSpPr>
        <p:spPr/>
        <p:txBody>
          <a:bodyPr/>
          <a:lstStyle/>
          <a:p>
            <a:r>
              <a:t>Footer</a:t>
            </a:r>
          </a:p>
        </p:txBody>
      </p:sp>
      <p:sp>
        <p:nvSpPr>
          <p:cNvPr id="4" name="PlaceHolder 3"/>
          <p:cNvSpPr>
            <a:spLocks noGrp="1"/>
          </p:cNvSpPr>
          <p:nvPr>
            <p:ph type="sldNum" idx="30"/>
          </p:nvPr>
        </p:nvSpPr>
        <p:spPr/>
        <p:txBody>
          <a:bodyPr/>
          <a:lstStyle/>
          <a:p>
            <a:fld id="{2D95FA7A-3808-4FD3-B109-3E7E13EF626A}" type="slidenum">
              <a:t>‹Nº›</a:t>
            </a:fld>
            <a:endParaRPr/>
          </a:p>
        </p:txBody>
      </p:sp>
      <p:sp>
        <p:nvSpPr>
          <p:cNvPr id="5" name="PlaceHolder 4"/>
          <p:cNvSpPr>
            <a:spLocks noGrp="1"/>
          </p:cNvSpPr>
          <p:nvPr>
            <p:ph type="dt" idx="28"/>
          </p:nvPr>
        </p:nvSpPr>
        <p:spPr/>
        <p:txBody>
          <a:bodyPr/>
          <a:lstStyle/>
          <a:p>
            <a:endParaRPr/>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387"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88"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89"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90"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29"/>
          </p:nvPr>
        </p:nvSpPr>
        <p:spPr/>
        <p:txBody>
          <a:bodyPr/>
          <a:lstStyle/>
          <a:p>
            <a:r>
              <a:t>Footer</a:t>
            </a:r>
          </a:p>
        </p:txBody>
      </p:sp>
      <p:sp>
        <p:nvSpPr>
          <p:cNvPr id="7" name="PlaceHolder 6"/>
          <p:cNvSpPr>
            <a:spLocks noGrp="1"/>
          </p:cNvSpPr>
          <p:nvPr>
            <p:ph type="sldNum" idx="30"/>
          </p:nvPr>
        </p:nvSpPr>
        <p:spPr/>
        <p:txBody>
          <a:bodyPr/>
          <a:lstStyle/>
          <a:p>
            <a:fld id="{C0EF445F-8D5C-4908-BF7E-88582EB86883}" type="slidenum">
              <a:t>‹Nº›</a:t>
            </a:fld>
            <a:endParaRPr/>
          </a:p>
        </p:txBody>
      </p:sp>
      <p:sp>
        <p:nvSpPr>
          <p:cNvPr id="8" name="PlaceHolder 7"/>
          <p:cNvSpPr>
            <a:spLocks noGrp="1"/>
          </p:cNvSpPr>
          <p:nvPr>
            <p:ph type="dt" idx="28"/>
          </p:nvPr>
        </p:nvSpPr>
        <p:spPr/>
        <p:txBody>
          <a:bodyPr/>
          <a:lstStyle/>
          <a:p>
            <a:endParaRP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391"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92"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93"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94" name="PlaceHolder 4"/>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29"/>
          </p:nvPr>
        </p:nvSpPr>
        <p:spPr/>
        <p:txBody>
          <a:bodyPr/>
          <a:lstStyle/>
          <a:p>
            <a:r>
              <a:t>Footer</a:t>
            </a:r>
          </a:p>
        </p:txBody>
      </p:sp>
      <p:sp>
        <p:nvSpPr>
          <p:cNvPr id="7" name="PlaceHolder 6"/>
          <p:cNvSpPr>
            <a:spLocks noGrp="1"/>
          </p:cNvSpPr>
          <p:nvPr>
            <p:ph type="sldNum" idx="30"/>
          </p:nvPr>
        </p:nvSpPr>
        <p:spPr/>
        <p:txBody>
          <a:bodyPr/>
          <a:lstStyle/>
          <a:p>
            <a:fld id="{5FF11456-0A3C-4A88-8A49-B1C321B632AF}" type="slidenum">
              <a:t>‹Nº›</a:t>
            </a:fld>
            <a:endParaRPr/>
          </a:p>
        </p:txBody>
      </p:sp>
      <p:sp>
        <p:nvSpPr>
          <p:cNvPr id="8" name="PlaceHolder 7"/>
          <p:cNvSpPr>
            <a:spLocks noGrp="1"/>
          </p:cNvSpPr>
          <p:nvPr>
            <p:ph type="dt" idx="28"/>
          </p:nvPr>
        </p:nvSpPr>
        <p:spPr/>
        <p:txBody>
          <a:bodyPr/>
          <a:lstStyle/>
          <a:p>
            <a:endParaRP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395"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96"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97"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398" name="PlaceHolder 4"/>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29"/>
          </p:nvPr>
        </p:nvSpPr>
        <p:spPr/>
        <p:txBody>
          <a:bodyPr/>
          <a:lstStyle/>
          <a:p>
            <a:r>
              <a:t>Footer</a:t>
            </a:r>
          </a:p>
        </p:txBody>
      </p:sp>
      <p:sp>
        <p:nvSpPr>
          <p:cNvPr id="7" name="PlaceHolder 6"/>
          <p:cNvSpPr>
            <a:spLocks noGrp="1"/>
          </p:cNvSpPr>
          <p:nvPr>
            <p:ph type="sldNum" idx="30"/>
          </p:nvPr>
        </p:nvSpPr>
        <p:spPr/>
        <p:txBody>
          <a:bodyPr/>
          <a:lstStyle/>
          <a:p>
            <a:fld id="{BF220B4A-55ED-43FA-AFFB-B9A272D90E4D}" type="slidenum">
              <a:t>‹Nº›</a:t>
            </a:fld>
            <a:endParaRPr/>
          </a:p>
        </p:txBody>
      </p:sp>
      <p:sp>
        <p:nvSpPr>
          <p:cNvPr id="8" name="PlaceHolder 7"/>
          <p:cNvSpPr>
            <a:spLocks noGrp="1"/>
          </p:cNvSpPr>
          <p:nvPr>
            <p:ph type="dt" idx="28"/>
          </p:nvPr>
        </p:nvSpPr>
        <p:spPr/>
        <p:txBody>
          <a:bodyPr/>
          <a:lstStyle/>
          <a:p>
            <a:endParaRP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99"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00" name="PlaceHolder 2"/>
          <p:cNvSpPr>
            <a:spLocks noGrp="1"/>
          </p:cNvSpPr>
          <p:nvPr>
            <p:ph/>
          </p:nvPr>
        </p:nvSpPr>
        <p:spPr>
          <a:xfrm>
            <a:off x="502920" y="18187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01" name="PlaceHolder 3"/>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29"/>
          </p:nvPr>
        </p:nvSpPr>
        <p:spPr/>
        <p:txBody>
          <a:bodyPr/>
          <a:lstStyle/>
          <a:p>
            <a:r>
              <a:t>Footer</a:t>
            </a:r>
          </a:p>
        </p:txBody>
      </p:sp>
      <p:sp>
        <p:nvSpPr>
          <p:cNvPr id="6" name="PlaceHolder 5"/>
          <p:cNvSpPr>
            <a:spLocks noGrp="1"/>
          </p:cNvSpPr>
          <p:nvPr>
            <p:ph type="sldNum" idx="30"/>
          </p:nvPr>
        </p:nvSpPr>
        <p:spPr/>
        <p:txBody>
          <a:bodyPr/>
          <a:lstStyle/>
          <a:p>
            <a:fld id="{C9135099-E81F-4A38-91E1-DABB4F36DA4F}" type="slidenum">
              <a:t>‹Nº›</a:t>
            </a:fld>
            <a:endParaRPr/>
          </a:p>
        </p:txBody>
      </p:sp>
      <p:sp>
        <p:nvSpPr>
          <p:cNvPr id="7" name="PlaceHolder 6"/>
          <p:cNvSpPr>
            <a:spLocks noGrp="1"/>
          </p:cNvSpPr>
          <p:nvPr>
            <p:ph type="dt" idx="28"/>
          </p:nvPr>
        </p:nvSpPr>
        <p:spPr/>
        <p:txBody>
          <a:bodyPr/>
          <a:lstStyle/>
          <a:p>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402"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03"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04"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05"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06" name="PlaceHolder 5"/>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 name="PlaceHolder 6"/>
          <p:cNvSpPr>
            <a:spLocks noGrp="1"/>
          </p:cNvSpPr>
          <p:nvPr>
            <p:ph type="ftr" idx="29"/>
          </p:nvPr>
        </p:nvSpPr>
        <p:spPr/>
        <p:txBody>
          <a:bodyPr/>
          <a:lstStyle/>
          <a:p>
            <a:r>
              <a:t>Footer</a:t>
            </a:r>
          </a:p>
        </p:txBody>
      </p:sp>
      <p:sp>
        <p:nvSpPr>
          <p:cNvPr id="8" name="PlaceHolder 7"/>
          <p:cNvSpPr>
            <a:spLocks noGrp="1"/>
          </p:cNvSpPr>
          <p:nvPr>
            <p:ph type="sldNum" idx="30"/>
          </p:nvPr>
        </p:nvSpPr>
        <p:spPr/>
        <p:txBody>
          <a:bodyPr/>
          <a:lstStyle/>
          <a:p>
            <a:fld id="{599FE489-653E-4CF6-8029-0AB259DCC6FC}" type="slidenum">
              <a:t>‹Nº›</a:t>
            </a:fld>
            <a:endParaRPr/>
          </a:p>
        </p:txBody>
      </p:sp>
      <p:sp>
        <p:nvSpPr>
          <p:cNvPr id="9" name="PlaceHolder 8"/>
          <p:cNvSpPr>
            <a:spLocks noGrp="1"/>
          </p:cNvSpPr>
          <p:nvPr>
            <p:ph type="dt" idx="28"/>
          </p:nvPr>
        </p:nvSpPr>
        <p:spPr/>
        <p:txBody>
          <a:bodyPr/>
          <a:lstStyle/>
          <a:p>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407"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08" name="PlaceHolder 2"/>
          <p:cNvSpPr>
            <a:spLocks noGrp="1"/>
          </p:cNvSpPr>
          <p:nvPr>
            <p:ph/>
          </p:nvPr>
        </p:nvSpPr>
        <p:spPr>
          <a:xfrm>
            <a:off x="50292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09" name="PlaceHolder 3"/>
          <p:cNvSpPr>
            <a:spLocks noGrp="1"/>
          </p:cNvSpPr>
          <p:nvPr>
            <p:ph/>
          </p:nvPr>
        </p:nvSpPr>
        <p:spPr>
          <a:xfrm>
            <a:off x="356364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10" name="PlaceHolder 4"/>
          <p:cNvSpPr>
            <a:spLocks noGrp="1"/>
          </p:cNvSpPr>
          <p:nvPr>
            <p:ph/>
          </p:nvPr>
        </p:nvSpPr>
        <p:spPr>
          <a:xfrm>
            <a:off x="662436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11" name="PlaceHolder 5"/>
          <p:cNvSpPr>
            <a:spLocks noGrp="1"/>
          </p:cNvSpPr>
          <p:nvPr>
            <p:ph/>
          </p:nvPr>
        </p:nvSpPr>
        <p:spPr>
          <a:xfrm>
            <a:off x="50292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12" name="PlaceHolder 6"/>
          <p:cNvSpPr>
            <a:spLocks noGrp="1"/>
          </p:cNvSpPr>
          <p:nvPr>
            <p:ph/>
          </p:nvPr>
        </p:nvSpPr>
        <p:spPr>
          <a:xfrm>
            <a:off x="356364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13" name="PlaceHolder 7"/>
          <p:cNvSpPr>
            <a:spLocks noGrp="1"/>
          </p:cNvSpPr>
          <p:nvPr>
            <p:ph/>
          </p:nvPr>
        </p:nvSpPr>
        <p:spPr>
          <a:xfrm>
            <a:off x="662436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9" name="PlaceHolder 8"/>
          <p:cNvSpPr>
            <a:spLocks noGrp="1"/>
          </p:cNvSpPr>
          <p:nvPr>
            <p:ph type="ftr" idx="29"/>
          </p:nvPr>
        </p:nvSpPr>
        <p:spPr/>
        <p:txBody>
          <a:bodyPr/>
          <a:lstStyle/>
          <a:p>
            <a:r>
              <a:t>Footer</a:t>
            </a:r>
          </a:p>
        </p:txBody>
      </p:sp>
      <p:sp>
        <p:nvSpPr>
          <p:cNvPr id="10" name="PlaceHolder 9"/>
          <p:cNvSpPr>
            <a:spLocks noGrp="1"/>
          </p:cNvSpPr>
          <p:nvPr>
            <p:ph type="sldNum" idx="30"/>
          </p:nvPr>
        </p:nvSpPr>
        <p:spPr/>
        <p:txBody>
          <a:bodyPr/>
          <a:lstStyle/>
          <a:p>
            <a:fld id="{986D6318-DA60-4420-BD07-CBF9612578DF}" type="slidenum">
              <a:t>‹Nº›</a:t>
            </a:fld>
            <a:endParaRPr/>
          </a:p>
        </p:txBody>
      </p:sp>
      <p:sp>
        <p:nvSpPr>
          <p:cNvPr id="11" name="PlaceHolder 10"/>
          <p:cNvSpPr>
            <a:spLocks noGrp="1"/>
          </p:cNvSpPr>
          <p:nvPr>
            <p:ph type="dt" idx="28"/>
          </p:nvPr>
        </p:nvSpPr>
        <p:spPr/>
        <p:txBody>
          <a:bodyPr/>
          <a:lstStyle/>
          <a:p>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32"/>
          </p:nvPr>
        </p:nvSpPr>
        <p:spPr/>
        <p:txBody>
          <a:bodyPr/>
          <a:lstStyle/>
          <a:p>
            <a:r>
              <a:t>Footer</a:t>
            </a:r>
          </a:p>
        </p:txBody>
      </p:sp>
      <p:sp>
        <p:nvSpPr>
          <p:cNvPr id="3" name="PlaceHolder 2"/>
          <p:cNvSpPr>
            <a:spLocks noGrp="1"/>
          </p:cNvSpPr>
          <p:nvPr>
            <p:ph type="sldNum" idx="33"/>
          </p:nvPr>
        </p:nvSpPr>
        <p:spPr/>
        <p:txBody>
          <a:bodyPr/>
          <a:lstStyle/>
          <a:p>
            <a:fld id="{9ADB4721-BBCD-48DE-A848-22076C6122F1}" type="slidenum">
              <a:t>‹Nº›</a:t>
            </a:fld>
            <a:endParaRPr/>
          </a:p>
        </p:txBody>
      </p:sp>
      <p:sp>
        <p:nvSpPr>
          <p:cNvPr id="4" name="PlaceHolder 3"/>
          <p:cNvSpPr>
            <a:spLocks noGrp="1"/>
          </p:cNvSpPr>
          <p:nvPr>
            <p:ph type="dt" idx="31"/>
          </p:nvPr>
        </p:nvSpPr>
        <p:spPr/>
        <p:txBody>
          <a:bodyPr/>
          <a:lstStyle/>
          <a:p>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19"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20" name="PlaceHolder 2"/>
          <p:cNvSpPr>
            <a:spLocks noGrp="1"/>
          </p:cNvSpPr>
          <p:nvPr>
            <p:ph type="subTitle"/>
          </p:nvPr>
        </p:nvSpPr>
        <p:spPr>
          <a:xfrm>
            <a:off x="502920" y="1818720"/>
            <a:ext cx="9052200" cy="4507560"/>
          </a:xfrm>
          <a:prstGeom prst="rect">
            <a:avLst/>
          </a:prstGeom>
          <a:noFill/>
          <a:ln w="12600">
            <a:noFill/>
          </a:ln>
        </p:spPr>
        <p:txBody>
          <a:bodyPr lIns="0" tIns="0" rIns="0" bIns="0" anchor="ctr">
            <a:noAutofit/>
          </a:bodyPr>
          <a:lstStyle/>
          <a:p>
            <a:pPr indent="0" algn="ctr">
              <a:buNone/>
            </a:pPr>
            <a:endParaRPr lang="en-US" sz="3200" b="0" strike="noStrike" spc="-1">
              <a:solidFill>
                <a:srgbClr val="000000"/>
              </a:solidFill>
              <a:latin typeface="Arial"/>
            </a:endParaRPr>
          </a:p>
        </p:txBody>
      </p:sp>
      <p:sp>
        <p:nvSpPr>
          <p:cNvPr id="4" name="PlaceHolder 3"/>
          <p:cNvSpPr>
            <a:spLocks noGrp="1"/>
          </p:cNvSpPr>
          <p:nvPr>
            <p:ph type="ftr" idx="32"/>
          </p:nvPr>
        </p:nvSpPr>
        <p:spPr/>
        <p:txBody>
          <a:bodyPr/>
          <a:lstStyle/>
          <a:p>
            <a:r>
              <a:t>Footer</a:t>
            </a:r>
          </a:p>
        </p:txBody>
      </p:sp>
      <p:sp>
        <p:nvSpPr>
          <p:cNvPr id="5" name="PlaceHolder 4"/>
          <p:cNvSpPr>
            <a:spLocks noGrp="1"/>
          </p:cNvSpPr>
          <p:nvPr>
            <p:ph type="sldNum" idx="33"/>
          </p:nvPr>
        </p:nvSpPr>
        <p:spPr/>
        <p:txBody>
          <a:bodyPr/>
          <a:lstStyle/>
          <a:p>
            <a:fld id="{9AED1541-BD6D-47B3-A35F-AFB6BBC5D6E6}" type="slidenum">
              <a:t>‹Nº›</a:t>
            </a:fld>
            <a:endParaRPr/>
          </a:p>
        </p:txBody>
      </p:sp>
      <p:sp>
        <p:nvSpPr>
          <p:cNvPr id="6" name="PlaceHolder 5"/>
          <p:cNvSpPr>
            <a:spLocks noGrp="1"/>
          </p:cNvSpPr>
          <p:nvPr>
            <p:ph type="dt" idx="31"/>
          </p:nvPr>
        </p:nvSpPr>
        <p:spPr/>
        <p:txBody>
          <a:bodyPr/>
          <a:lstStyle/>
          <a:p>
            <a:endParaRPr/>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21"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22" name="PlaceHolder 2"/>
          <p:cNvSpPr>
            <a:spLocks noGrp="1"/>
          </p:cNvSpPr>
          <p:nvPr>
            <p:ph/>
          </p:nvPr>
        </p:nvSpPr>
        <p:spPr>
          <a:xfrm>
            <a:off x="502920" y="1818720"/>
            <a:ext cx="9052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 name="PlaceHolder 3"/>
          <p:cNvSpPr>
            <a:spLocks noGrp="1"/>
          </p:cNvSpPr>
          <p:nvPr>
            <p:ph type="ftr" idx="32"/>
          </p:nvPr>
        </p:nvSpPr>
        <p:spPr/>
        <p:txBody>
          <a:bodyPr/>
          <a:lstStyle/>
          <a:p>
            <a:r>
              <a:t>Footer</a:t>
            </a:r>
          </a:p>
        </p:txBody>
      </p:sp>
      <p:sp>
        <p:nvSpPr>
          <p:cNvPr id="5" name="PlaceHolder 4"/>
          <p:cNvSpPr>
            <a:spLocks noGrp="1"/>
          </p:cNvSpPr>
          <p:nvPr>
            <p:ph type="sldNum" idx="33"/>
          </p:nvPr>
        </p:nvSpPr>
        <p:spPr/>
        <p:txBody>
          <a:bodyPr/>
          <a:lstStyle/>
          <a:p>
            <a:fld id="{9F2E66DE-8C48-4D70-A8BF-ACE5434AF384}" type="slidenum">
              <a:t>‹Nº›</a:t>
            </a:fld>
            <a:endParaRPr/>
          </a:p>
        </p:txBody>
      </p:sp>
      <p:sp>
        <p:nvSpPr>
          <p:cNvPr id="6" name="PlaceHolder 5"/>
          <p:cNvSpPr>
            <a:spLocks noGrp="1"/>
          </p:cNvSpPr>
          <p:nvPr>
            <p:ph type="dt" idx="31"/>
          </p:nvPr>
        </p:nvSpPr>
        <p:spPr/>
        <p:txBody>
          <a:bodyPr/>
          <a:lstStyle/>
          <a:p>
            <a:endParaRPr/>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423"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24"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25"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32"/>
          </p:nvPr>
        </p:nvSpPr>
        <p:spPr/>
        <p:txBody>
          <a:bodyPr/>
          <a:lstStyle/>
          <a:p>
            <a:r>
              <a:t>Footer</a:t>
            </a:r>
          </a:p>
        </p:txBody>
      </p:sp>
      <p:sp>
        <p:nvSpPr>
          <p:cNvPr id="6" name="PlaceHolder 5"/>
          <p:cNvSpPr>
            <a:spLocks noGrp="1"/>
          </p:cNvSpPr>
          <p:nvPr>
            <p:ph type="sldNum" idx="33"/>
          </p:nvPr>
        </p:nvSpPr>
        <p:spPr/>
        <p:txBody>
          <a:bodyPr/>
          <a:lstStyle/>
          <a:p>
            <a:fld id="{DF7AFDE7-F064-4FC5-B359-7FA028A9998E}" type="slidenum">
              <a:t>‹Nº›</a:t>
            </a:fld>
            <a:endParaRPr/>
          </a:p>
        </p:txBody>
      </p:sp>
      <p:sp>
        <p:nvSpPr>
          <p:cNvPr id="7" name="PlaceHolder 6"/>
          <p:cNvSpPr>
            <a:spLocks noGrp="1"/>
          </p:cNvSpPr>
          <p:nvPr>
            <p:ph type="dt" idx="31"/>
          </p:nvPr>
        </p:nvSpPr>
        <p:spPr/>
        <p:txBody>
          <a:bodyPr/>
          <a:lstStyle/>
          <a:p>
            <a:endParaRPr/>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426"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 name="PlaceHolder 2"/>
          <p:cNvSpPr>
            <a:spLocks noGrp="1"/>
          </p:cNvSpPr>
          <p:nvPr>
            <p:ph type="ftr" idx="32"/>
          </p:nvPr>
        </p:nvSpPr>
        <p:spPr/>
        <p:txBody>
          <a:bodyPr/>
          <a:lstStyle/>
          <a:p>
            <a:r>
              <a:t>Footer</a:t>
            </a:r>
          </a:p>
        </p:txBody>
      </p:sp>
      <p:sp>
        <p:nvSpPr>
          <p:cNvPr id="4" name="PlaceHolder 3"/>
          <p:cNvSpPr>
            <a:spLocks noGrp="1"/>
          </p:cNvSpPr>
          <p:nvPr>
            <p:ph type="sldNum" idx="33"/>
          </p:nvPr>
        </p:nvSpPr>
        <p:spPr/>
        <p:txBody>
          <a:bodyPr/>
          <a:lstStyle/>
          <a:p>
            <a:fld id="{FDC74AD5-9B46-4C90-B8AE-3329EE700D42}" type="slidenum">
              <a:t>‹Nº›</a:t>
            </a:fld>
            <a:endParaRPr/>
          </a:p>
        </p:txBody>
      </p:sp>
      <p:sp>
        <p:nvSpPr>
          <p:cNvPr id="5" name="PlaceHolder 4"/>
          <p:cNvSpPr>
            <a:spLocks noGrp="1"/>
          </p:cNvSpPr>
          <p:nvPr>
            <p:ph type="dt" idx="31"/>
          </p:nvPr>
        </p:nvSpPr>
        <p:spPr/>
        <p:txBody>
          <a:bodyPr/>
          <a:lstStyle/>
          <a:p>
            <a:endParaRPr/>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427" name="PlaceHolder 1"/>
          <p:cNvSpPr>
            <a:spLocks noGrp="1"/>
          </p:cNvSpPr>
          <p:nvPr>
            <p:ph type="subTitle"/>
          </p:nvPr>
        </p:nvSpPr>
        <p:spPr>
          <a:xfrm>
            <a:off x="502920" y="309960"/>
            <a:ext cx="9052200" cy="6015600"/>
          </a:xfrm>
          <a:prstGeom prst="rect">
            <a:avLst/>
          </a:prstGeom>
          <a:noFill/>
          <a:ln w="12600">
            <a:noFill/>
          </a:ln>
        </p:spPr>
        <p:txBody>
          <a:bodyPr lIns="0" tIns="0" rIns="0" bIns="0" anchor="ctr">
            <a:noAutofit/>
          </a:bodyPr>
          <a:lstStyle/>
          <a:p>
            <a:pPr algn="ctr"/>
            <a:endParaRPr lang="en-US" sz="3200" b="0" strike="noStrike" spc="-1">
              <a:solidFill>
                <a:srgbClr val="000000"/>
              </a:solidFill>
              <a:latin typeface="Arial"/>
            </a:endParaRPr>
          </a:p>
        </p:txBody>
      </p:sp>
      <p:sp>
        <p:nvSpPr>
          <p:cNvPr id="3" name="PlaceHolder 2"/>
          <p:cNvSpPr>
            <a:spLocks noGrp="1"/>
          </p:cNvSpPr>
          <p:nvPr>
            <p:ph type="ftr" idx="32"/>
          </p:nvPr>
        </p:nvSpPr>
        <p:spPr/>
        <p:txBody>
          <a:bodyPr/>
          <a:lstStyle/>
          <a:p>
            <a:r>
              <a:t>Footer</a:t>
            </a:r>
          </a:p>
        </p:txBody>
      </p:sp>
      <p:sp>
        <p:nvSpPr>
          <p:cNvPr id="4" name="PlaceHolder 3"/>
          <p:cNvSpPr>
            <a:spLocks noGrp="1"/>
          </p:cNvSpPr>
          <p:nvPr>
            <p:ph type="sldNum" idx="33"/>
          </p:nvPr>
        </p:nvSpPr>
        <p:spPr/>
        <p:txBody>
          <a:bodyPr/>
          <a:lstStyle/>
          <a:p>
            <a:fld id="{259CF501-85E3-4E04-B56F-D530F5DFFB3A}" type="slidenum">
              <a:t>‹Nº›</a:t>
            </a:fld>
            <a:endParaRPr/>
          </a:p>
        </p:txBody>
      </p:sp>
      <p:sp>
        <p:nvSpPr>
          <p:cNvPr id="5" name="PlaceHolder 4"/>
          <p:cNvSpPr>
            <a:spLocks noGrp="1"/>
          </p:cNvSpPr>
          <p:nvPr>
            <p:ph type="dt" idx="31"/>
          </p:nvPr>
        </p:nvSpPr>
        <p:spPr/>
        <p:txBody>
          <a:bodyPr/>
          <a:lstStyle/>
          <a:p>
            <a:endParaRPr/>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428"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29"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30"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31"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32"/>
          </p:nvPr>
        </p:nvSpPr>
        <p:spPr/>
        <p:txBody>
          <a:bodyPr/>
          <a:lstStyle/>
          <a:p>
            <a:r>
              <a:t>Footer</a:t>
            </a:r>
          </a:p>
        </p:txBody>
      </p:sp>
      <p:sp>
        <p:nvSpPr>
          <p:cNvPr id="7" name="PlaceHolder 6"/>
          <p:cNvSpPr>
            <a:spLocks noGrp="1"/>
          </p:cNvSpPr>
          <p:nvPr>
            <p:ph type="sldNum" idx="33"/>
          </p:nvPr>
        </p:nvSpPr>
        <p:spPr/>
        <p:txBody>
          <a:bodyPr/>
          <a:lstStyle/>
          <a:p>
            <a:fld id="{D2F7F2EA-A5AF-47CA-9A9A-8EDB882F1CC3}" type="slidenum">
              <a:t>‹Nº›</a:t>
            </a:fld>
            <a:endParaRPr/>
          </a:p>
        </p:txBody>
      </p:sp>
      <p:sp>
        <p:nvSpPr>
          <p:cNvPr id="8" name="PlaceHolder 7"/>
          <p:cNvSpPr>
            <a:spLocks noGrp="1"/>
          </p:cNvSpPr>
          <p:nvPr>
            <p:ph type="dt" idx="31"/>
          </p:nvPr>
        </p:nvSpPr>
        <p:spPr/>
        <p:txBody>
          <a:bodyPr/>
          <a:lstStyle/>
          <a:p>
            <a:endParaRPr/>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432"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33"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34"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35" name="PlaceHolder 4"/>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32"/>
          </p:nvPr>
        </p:nvSpPr>
        <p:spPr/>
        <p:txBody>
          <a:bodyPr/>
          <a:lstStyle/>
          <a:p>
            <a:r>
              <a:t>Footer</a:t>
            </a:r>
          </a:p>
        </p:txBody>
      </p:sp>
      <p:sp>
        <p:nvSpPr>
          <p:cNvPr id="7" name="PlaceHolder 6"/>
          <p:cNvSpPr>
            <a:spLocks noGrp="1"/>
          </p:cNvSpPr>
          <p:nvPr>
            <p:ph type="sldNum" idx="33"/>
          </p:nvPr>
        </p:nvSpPr>
        <p:spPr/>
        <p:txBody>
          <a:bodyPr/>
          <a:lstStyle/>
          <a:p>
            <a:fld id="{3EEDE0F1-CBC5-4DCD-80BE-84E5FC5F2320}" type="slidenum">
              <a:t>‹Nº›</a:t>
            </a:fld>
            <a:endParaRPr/>
          </a:p>
        </p:txBody>
      </p:sp>
      <p:sp>
        <p:nvSpPr>
          <p:cNvPr id="8" name="PlaceHolder 7"/>
          <p:cNvSpPr>
            <a:spLocks noGrp="1"/>
          </p:cNvSpPr>
          <p:nvPr>
            <p:ph type="dt" idx="31"/>
          </p:nvPr>
        </p:nvSpPr>
        <p:spPr/>
        <p:txBody>
          <a:bodyPr/>
          <a:lstStyle/>
          <a:p>
            <a:endParaRPr/>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436"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37"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38"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39" name="PlaceHolder 4"/>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32"/>
          </p:nvPr>
        </p:nvSpPr>
        <p:spPr/>
        <p:txBody>
          <a:bodyPr/>
          <a:lstStyle/>
          <a:p>
            <a:r>
              <a:t>Footer</a:t>
            </a:r>
          </a:p>
        </p:txBody>
      </p:sp>
      <p:sp>
        <p:nvSpPr>
          <p:cNvPr id="7" name="PlaceHolder 6"/>
          <p:cNvSpPr>
            <a:spLocks noGrp="1"/>
          </p:cNvSpPr>
          <p:nvPr>
            <p:ph type="sldNum" idx="33"/>
          </p:nvPr>
        </p:nvSpPr>
        <p:spPr/>
        <p:txBody>
          <a:bodyPr/>
          <a:lstStyle/>
          <a:p>
            <a:fld id="{A3012AE7-BD54-4790-9B39-CE9FA265D8CC}" type="slidenum">
              <a:t>‹Nº›</a:t>
            </a:fld>
            <a:endParaRPr/>
          </a:p>
        </p:txBody>
      </p:sp>
      <p:sp>
        <p:nvSpPr>
          <p:cNvPr id="8" name="PlaceHolder 7"/>
          <p:cNvSpPr>
            <a:spLocks noGrp="1"/>
          </p:cNvSpPr>
          <p:nvPr>
            <p:ph type="dt" idx="31"/>
          </p:nvPr>
        </p:nvSpPr>
        <p:spPr/>
        <p:txBody>
          <a:bodyPr/>
          <a:lstStyle/>
          <a:p>
            <a:endParaRPr/>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440"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41" name="PlaceHolder 2"/>
          <p:cNvSpPr>
            <a:spLocks noGrp="1"/>
          </p:cNvSpPr>
          <p:nvPr>
            <p:ph/>
          </p:nvPr>
        </p:nvSpPr>
        <p:spPr>
          <a:xfrm>
            <a:off x="502920" y="18187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42" name="PlaceHolder 3"/>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32"/>
          </p:nvPr>
        </p:nvSpPr>
        <p:spPr/>
        <p:txBody>
          <a:bodyPr/>
          <a:lstStyle/>
          <a:p>
            <a:r>
              <a:t>Footer</a:t>
            </a:r>
          </a:p>
        </p:txBody>
      </p:sp>
      <p:sp>
        <p:nvSpPr>
          <p:cNvPr id="6" name="PlaceHolder 5"/>
          <p:cNvSpPr>
            <a:spLocks noGrp="1"/>
          </p:cNvSpPr>
          <p:nvPr>
            <p:ph type="sldNum" idx="33"/>
          </p:nvPr>
        </p:nvSpPr>
        <p:spPr/>
        <p:txBody>
          <a:bodyPr/>
          <a:lstStyle/>
          <a:p>
            <a:fld id="{7BDDC453-329D-4AB2-93DB-F66F04ACFF59}" type="slidenum">
              <a:t>‹Nº›</a:t>
            </a:fld>
            <a:endParaRPr/>
          </a:p>
        </p:txBody>
      </p:sp>
      <p:sp>
        <p:nvSpPr>
          <p:cNvPr id="7" name="PlaceHolder 6"/>
          <p:cNvSpPr>
            <a:spLocks noGrp="1"/>
          </p:cNvSpPr>
          <p:nvPr>
            <p:ph type="dt" idx="31"/>
          </p:nvPr>
        </p:nvSpPr>
        <p:spPr/>
        <p:txBody>
          <a:bodyPr/>
          <a:lstStyle/>
          <a:p>
            <a:endParaRPr/>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443"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44"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45"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46"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47" name="PlaceHolder 5"/>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 name="PlaceHolder 6"/>
          <p:cNvSpPr>
            <a:spLocks noGrp="1"/>
          </p:cNvSpPr>
          <p:nvPr>
            <p:ph type="ftr" idx="32"/>
          </p:nvPr>
        </p:nvSpPr>
        <p:spPr/>
        <p:txBody>
          <a:bodyPr/>
          <a:lstStyle/>
          <a:p>
            <a:r>
              <a:t>Footer</a:t>
            </a:r>
          </a:p>
        </p:txBody>
      </p:sp>
      <p:sp>
        <p:nvSpPr>
          <p:cNvPr id="8" name="PlaceHolder 7"/>
          <p:cNvSpPr>
            <a:spLocks noGrp="1"/>
          </p:cNvSpPr>
          <p:nvPr>
            <p:ph type="sldNum" idx="33"/>
          </p:nvPr>
        </p:nvSpPr>
        <p:spPr/>
        <p:txBody>
          <a:bodyPr/>
          <a:lstStyle/>
          <a:p>
            <a:fld id="{711C942E-5E34-4C18-B7F2-6B235F813A4B}" type="slidenum">
              <a:t>‹Nº›</a:t>
            </a:fld>
            <a:endParaRPr/>
          </a:p>
        </p:txBody>
      </p:sp>
      <p:sp>
        <p:nvSpPr>
          <p:cNvPr id="9" name="PlaceHolder 8"/>
          <p:cNvSpPr>
            <a:spLocks noGrp="1"/>
          </p:cNvSpPr>
          <p:nvPr>
            <p:ph type="dt" idx="31"/>
          </p:nvPr>
        </p:nvSpPr>
        <p:spPr/>
        <p:txBody>
          <a:bodyPr/>
          <a:lstStyle/>
          <a:p>
            <a:endParaRPr/>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448"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49" name="PlaceHolder 2"/>
          <p:cNvSpPr>
            <a:spLocks noGrp="1"/>
          </p:cNvSpPr>
          <p:nvPr>
            <p:ph/>
          </p:nvPr>
        </p:nvSpPr>
        <p:spPr>
          <a:xfrm>
            <a:off x="50292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50" name="PlaceHolder 3"/>
          <p:cNvSpPr>
            <a:spLocks noGrp="1"/>
          </p:cNvSpPr>
          <p:nvPr>
            <p:ph/>
          </p:nvPr>
        </p:nvSpPr>
        <p:spPr>
          <a:xfrm>
            <a:off x="356364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51" name="PlaceHolder 4"/>
          <p:cNvSpPr>
            <a:spLocks noGrp="1"/>
          </p:cNvSpPr>
          <p:nvPr>
            <p:ph/>
          </p:nvPr>
        </p:nvSpPr>
        <p:spPr>
          <a:xfrm>
            <a:off x="662436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52" name="PlaceHolder 5"/>
          <p:cNvSpPr>
            <a:spLocks noGrp="1"/>
          </p:cNvSpPr>
          <p:nvPr>
            <p:ph/>
          </p:nvPr>
        </p:nvSpPr>
        <p:spPr>
          <a:xfrm>
            <a:off x="50292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53" name="PlaceHolder 6"/>
          <p:cNvSpPr>
            <a:spLocks noGrp="1"/>
          </p:cNvSpPr>
          <p:nvPr>
            <p:ph/>
          </p:nvPr>
        </p:nvSpPr>
        <p:spPr>
          <a:xfrm>
            <a:off x="356364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54" name="PlaceHolder 7"/>
          <p:cNvSpPr>
            <a:spLocks noGrp="1"/>
          </p:cNvSpPr>
          <p:nvPr>
            <p:ph/>
          </p:nvPr>
        </p:nvSpPr>
        <p:spPr>
          <a:xfrm>
            <a:off x="662436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9" name="PlaceHolder 8"/>
          <p:cNvSpPr>
            <a:spLocks noGrp="1"/>
          </p:cNvSpPr>
          <p:nvPr>
            <p:ph type="ftr" idx="32"/>
          </p:nvPr>
        </p:nvSpPr>
        <p:spPr/>
        <p:txBody>
          <a:bodyPr/>
          <a:lstStyle/>
          <a:p>
            <a:r>
              <a:t>Footer</a:t>
            </a:r>
          </a:p>
        </p:txBody>
      </p:sp>
      <p:sp>
        <p:nvSpPr>
          <p:cNvPr id="10" name="PlaceHolder 9"/>
          <p:cNvSpPr>
            <a:spLocks noGrp="1"/>
          </p:cNvSpPr>
          <p:nvPr>
            <p:ph type="sldNum" idx="33"/>
          </p:nvPr>
        </p:nvSpPr>
        <p:spPr/>
        <p:txBody>
          <a:bodyPr/>
          <a:lstStyle/>
          <a:p>
            <a:fld id="{E9BD9945-DC5E-495B-B133-AD02178C6163}" type="slidenum">
              <a:t>‹Nº›</a:t>
            </a:fld>
            <a:endParaRPr/>
          </a:p>
        </p:txBody>
      </p:sp>
      <p:sp>
        <p:nvSpPr>
          <p:cNvPr id="11" name="PlaceHolder 10"/>
          <p:cNvSpPr>
            <a:spLocks noGrp="1"/>
          </p:cNvSpPr>
          <p:nvPr>
            <p:ph type="dt" idx="31"/>
          </p:nvPr>
        </p:nvSpPr>
        <p:spPr/>
        <p:txBody>
          <a:bodyPr/>
          <a:lstStyle/>
          <a:p>
            <a:endParaRPr/>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35"/>
          </p:nvPr>
        </p:nvSpPr>
        <p:spPr/>
        <p:txBody>
          <a:bodyPr/>
          <a:lstStyle/>
          <a:p>
            <a:r>
              <a:t>Footer</a:t>
            </a:r>
          </a:p>
        </p:txBody>
      </p:sp>
      <p:sp>
        <p:nvSpPr>
          <p:cNvPr id="3" name="PlaceHolder 2"/>
          <p:cNvSpPr>
            <a:spLocks noGrp="1"/>
          </p:cNvSpPr>
          <p:nvPr>
            <p:ph type="sldNum" idx="36"/>
          </p:nvPr>
        </p:nvSpPr>
        <p:spPr/>
        <p:txBody>
          <a:bodyPr/>
          <a:lstStyle/>
          <a:p>
            <a:fld id="{2F8021F0-0F22-4545-BA6A-81ECDA977D40}" type="slidenum">
              <a:t>‹Nº›</a:t>
            </a:fld>
            <a:endParaRPr/>
          </a:p>
        </p:txBody>
      </p:sp>
      <p:sp>
        <p:nvSpPr>
          <p:cNvPr id="4" name="PlaceHolder 3"/>
          <p:cNvSpPr>
            <a:spLocks noGrp="1"/>
          </p:cNvSpPr>
          <p:nvPr>
            <p:ph type="dt" idx="34"/>
          </p:nvPr>
        </p:nvSpPr>
        <p:spPr/>
        <p:txBody>
          <a:bodyPr/>
          <a:lstStyle/>
          <a:p>
            <a:endParaRPr/>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60"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61" name="PlaceHolder 2"/>
          <p:cNvSpPr>
            <a:spLocks noGrp="1"/>
          </p:cNvSpPr>
          <p:nvPr>
            <p:ph type="subTitle"/>
          </p:nvPr>
        </p:nvSpPr>
        <p:spPr>
          <a:xfrm>
            <a:off x="502920" y="1818720"/>
            <a:ext cx="9052200" cy="4507560"/>
          </a:xfrm>
          <a:prstGeom prst="rect">
            <a:avLst/>
          </a:prstGeom>
          <a:noFill/>
          <a:ln w="12600">
            <a:noFill/>
          </a:ln>
        </p:spPr>
        <p:txBody>
          <a:bodyPr lIns="0" tIns="0" rIns="0" bIns="0" anchor="ctr">
            <a:noAutofit/>
          </a:bodyPr>
          <a:lstStyle/>
          <a:p>
            <a:pPr indent="0" algn="ctr">
              <a:buNone/>
            </a:pPr>
            <a:endParaRPr lang="en-US" sz="3200" b="0" strike="noStrike" spc="-1">
              <a:solidFill>
                <a:srgbClr val="000000"/>
              </a:solidFill>
              <a:latin typeface="Arial"/>
            </a:endParaRPr>
          </a:p>
        </p:txBody>
      </p:sp>
      <p:sp>
        <p:nvSpPr>
          <p:cNvPr id="4" name="PlaceHolder 3"/>
          <p:cNvSpPr>
            <a:spLocks noGrp="1"/>
          </p:cNvSpPr>
          <p:nvPr>
            <p:ph type="ftr" idx="35"/>
          </p:nvPr>
        </p:nvSpPr>
        <p:spPr/>
        <p:txBody>
          <a:bodyPr/>
          <a:lstStyle/>
          <a:p>
            <a:r>
              <a:t>Footer</a:t>
            </a:r>
          </a:p>
        </p:txBody>
      </p:sp>
      <p:sp>
        <p:nvSpPr>
          <p:cNvPr id="5" name="PlaceHolder 4"/>
          <p:cNvSpPr>
            <a:spLocks noGrp="1"/>
          </p:cNvSpPr>
          <p:nvPr>
            <p:ph type="sldNum" idx="36"/>
          </p:nvPr>
        </p:nvSpPr>
        <p:spPr/>
        <p:txBody>
          <a:bodyPr/>
          <a:lstStyle/>
          <a:p>
            <a:fld id="{E8107808-4B58-49F4-BC38-693C1BA527BA}" type="slidenum">
              <a:t>‹Nº›</a:t>
            </a:fld>
            <a:endParaRPr/>
          </a:p>
        </p:txBody>
      </p:sp>
      <p:sp>
        <p:nvSpPr>
          <p:cNvPr id="6" name="PlaceHolder 5"/>
          <p:cNvSpPr>
            <a:spLocks noGrp="1"/>
          </p:cNvSpPr>
          <p:nvPr>
            <p:ph type="dt" idx="34"/>
          </p:nvPr>
        </p:nvSpPr>
        <p:spPr/>
        <p:txBody>
          <a:bodyPr/>
          <a:lstStyle/>
          <a:p>
            <a:endParaRPr/>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62"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63" name="PlaceHolder 2"/>
          <p:cNvSpPr>
            <a:spLocks noGrp="1"/>
          </p:cNvSpPr>
          <p:nvPr>
            <p:ph/>
          </p:nvPr>
        </p:nvSpPr>
        <p:spPr>
          <a:xfrm>
            <a:off x="502920" y="1818720"/>
            <a:ext cx="9052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 name="PlaceHolder 3"/>
          <p:cNvSpPr>
            <a:spLocks noGrp="1"/>
          </p:cNvSpPr>
          <p:nvPr>
            <p:ph type="ftr" idx="35"/>
          </p:nvPr>
        </p:nvSpPr>
        <p:spPr/>
        <p:txBody>
          <a:bodyPr/>
          <a:lstStyle/>
          <a:p>
            <a:r>
              <a:t>Footer</a:t>
            </a:r>
          </a:p>
        </p:txBody>
      </p:sp>
      <p:sp>
        <p:nvSpPr>
          <p:cNvPr id="5" name="PlaceHolder 4"/>
          <p:cNvSpPr>
            <a:spLocks noGrp="1"/>
          </p:cNvSpPr>
          <p:nvPr>
            <p:ph type="sldNum" idx="36"/>
          </p:nvPr>
        </p:nvSpPr>
        <p:spPr/>
        <p:txBody>
          <a:bodyPr/>
          <a:lstStyle/>
          <a:p>
            <a:fld id="{D71C05C4-4B63-4282-A16D-87D52F9C2691}" type="slidenum">
              <a:t>‹Nº›</a:t>
            </a:fld>
            <a:endParaRPr/>
          </a:p>
        </p:txBody>
      </p:sp>
      <p:sp>
        <p:nvSpPr>
          <p:cNvPr id="6" name="PlaceHolder 5"/>
          <p:cNvSpPr>
            <a:spLocks noGrp="1"/>
          </p:cNvSpPr>
          <p:nvPr>
            <p:ph type="dt" idx="34"/>
          </p:nvPr>
        </p:nvSpPr>
        <p:spPr/>
        <p:txBody>
          <a:bodyPr/>
          <a:lstStyle/>
          <a:p>
            <a:endParaRPr/>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464"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65"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66"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35"/>
          </p:nvPr>
        </p:nvSpPr>
        <p:spPr/>
        <p:txBody>
          <a:bodyPr/>
          <a:lstStyle/>
          <a:p>
            <a:r>
              <a:t>Footer</a:t>
            </a:r>
          </a:p>
        </p:txBody>
      </p:sp>
      <p:sp>
        <p:nvSpPr>
          <p:cNvPr id="6" name="PlaceHolder 5"/>
          <p:cNvSpPr>
            <a:spLocks noGrp="1"/>
          </p:cNvSpPr>
          <p:nvPr>
            <p:ph type="sldNum" idx="36"/>
          </p:nvPr>
        </p:nvSpPr>
        <p:spPr/>
        <p:txBody>
          <a:bodyPr/>
          <a:lstStyle/>
          <a:p>
            <a:fld id="{5044290C-72B0-4AAE-A437-CF4034ACDA6D}" type="slidenum">
              <a:t>‹Nº›</a:t>
            </a:fld>
            <a:endParaRPr/>
          </a:p>
        </p:txBody>
      </p:sp>
      <p:sp>
        <p:nvSpPr>
          <p:cNvPr id="7" name="PlaceHolder 6"/>
          <p:cNvSpPr>
            <a:spLocks noGrp="1"/>
          </p:cNvSpPr>
          <p:nvPr>
            <p:ph type="dt" idx="34"/>
          </p:nvPr>
        </p:nvSpPr>
        <p:spPr/>
        <p:txBody>
          <a:bodyPr/>
          <a:lstStyle/>
          <a:p>
            <a:endParaRPr/>
          </a:p>
        </p:txBody>
      </p:sp>
    </p:spTree>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467"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3" name="PlaceHolder 2"/>
          <p:cNvSpPr>
            <a:spLocks noGrp="1"/>
          </p:cNvSpPr>
          <p:nvPr>
            <p:ph type="ftr" idx="35"/>
          </p:nvPr>
        </p:nvSpPr>
        <p:spPr/>
        <p:txBody>
          <a:bodyPr/>
          <a:lstStyle/>
          <a:p>
            <a:r>
              <a:t>Footer</a:t>
            </a:r>
          </a:p>
        </p:txBody>
      </p:sp>
      <p:sp>
        <p:nvSpPr>
          <p:cNvPr id="4" name="PlaceHolder 3"/>
          <p:cNvSpPr>
            <a:spLocks noGrp="1"/>
          </p:cNvSpPr>
          <p:nvPr>
            <p:ph type="sldNum" idx="36"/>
          </p:nvPr>
        </p:nvSpPr>
        <p:spPr/>
        <p:txBody>
          <a:bodyPr/>
          <a:lstStyle/>
          <a:p>
            <a:fld id="{363D0535-457D-4A25-B838-3EDE4DC69918}" type="slidenum">
              <a:t>‹Nº›</a:t>
            </a:fld>
            <a:endParaRPr/>
          </a:p>
        </p:txBody>
      </p:sp>
      <p:sp>
        <p:nvSpPr>
          <p:cNvPr id="5" name="PlaceHolder 4"/>
          <p:cNvSpPr>
            <a:spLocks noGrp="1"/>
          </p:cNvSpPr>
          <p:nvPr>
            <p:ph type="dt" idx="34"/>
          </p:nvPr>
        </p:nvSpPr>
        <p:spPr/>
        <p:txBody>
          <a:bodyPr/>
          <a:lstStyle/>
          <a:p>
            <a:endParaRPr/>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468" name="PlaceHolder 1"/>
          <p:cNvSpPr>
            <a:spLocks noGrp="1"/>
          </p:cNvSpPr>
          <p:nvPr>
            <p:ph type="subTitle"/>
          </p:nvPr>
        </p:nvSpPr>
        <p:spPr>
          <a:xfrm>
            <a:off x="502920" y="309960"/>
            <a:ext cx="9052200" cy="6015600"/>
          </a:xfrm>
          <a:prstGeom prst="rect">
            <a:avLst/>
          </a:prstGeom>
          <a:noFill/>
          <a:ln w="12600">
            <a:noFill/>
          </a:ln>
        </p:spPr>
        <p:txBody>
          <a:bodyPr lIns="0" tIns="0" rIns="0" bIns="0" anchor="ctr">
            <a:noAutofit/>
          </a:bodyPr>
          <a:lstStyle/>
          <a:p>
            <a:pPr algn="ctr"/>
            <a:endParaRPr lang="en-US" sz="3200" b="0" strike="noStrike" spc="-1">
              <a:solidFill>
                <a:srgbClr val="000000"/>
              </a:solidFill>
              <a:latin typeface="Arial"/>
            </a:endParaRPr>
          </a:p>
        </p:txBody>
      </p:sp>
      <p:sp>
        <p:nvSpPr>
          <p:cNvPr id="3" name="PlaceHolder 2"/>
          <p:cNvSpPr>
            <a:spLocks noGrp="1"/>
          </p:cNvSpPr>
          <p:nvPr>
            <p:ph type="ftr" idx="35"/>
          </p:nvPr>
        </p:nvSpPr>
        <p:spPr/>
        <p:txBody>
          <a:bodyPr/>
          <a:lstStyle/>
          <a:p>
            <a:r>
              <a:t>Footer</a:t>
            </a:r>
          </a:p>
        </p:txBody>
      </p:sp>
      <p:sp>
        <p:nvSpPr>
          <p:cNvPr id="4" name="PlaceHolder 3"/>
          <p:cNvSpPr>
            <a:spLocks noGrp="1"/>
          </p:cNvSpPr>
          <p:nvPr>
            <p:ph type="sldNum" idx="36"/>
          </p:nvPr>
        </p:nvSpPr>
        <p:spPr/>
        <p:txBody>
          <a:bodyPr/>
          <a:lstStyle/>
          <a:p>
            <a:fld id="{2DCC0902-4EBD-4AB5-A0A7-95EC2D1F32E6}" type="slidenum">
              <a:t>‹Nº›</a:t>
            </a:fld>
            <a:endParaRPr/>
          </a:p>
        </p:txBody>
      </p:sp>
      <p:sp>
        <p:nvSpPr>
          <p:cNvPr id="5" name="PlaceHolder 4"/>
          <p:cNvSpPr>
            <a:spLocks noGrp="1"/>
          </p:cNvSpPr>
          <p:nvPr>
            <p:ph type="dt" idx="34"/>
          </p:nvPr>
        </p:nvSpPr>
        <p:spPr/>
        <p:txBody>
          <a:bodyPr/>
          <a:lstStyle/>
          <a:p>
            <a:endParaRPr/>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469"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70"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71" name="PlaceHolder 3"/>
          <p:cNvSpPr>
            <a:spLocks noGrp="1"/>
          </p:cNvSpPr>
          <p:nvPr>
            <p:ph/>
          </p:nvPr>
        </p:nvSpPr>
        <p:spPr>
          <a:xfrm>
            <a:off x="51415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72"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35"/>
          </p:nvPr>
        </p:nvSpPr>
        <p:spPr/>
        <p:txBody>
          <a:bodyPr/>
          <a:lstStyle/>
          <a:p>
            <a:r>
              <a:t>Footer</a:t>
            </a:r>
          </a:p>
        </p:txBody>
      </p:sp>
      <p:sp>
        <p:nvSpPr>
          <p:cNvPr id="7" name="PlaceHolder 6"/>
          <p:cNvSpPr>
            <a:spLocks noGrp="1"/>
          </p:cNvSpPr>
          <p:nvPr>
            <p:ph type="sldNum" idx="36"/>
          </p:nvPr>
        </p:nvSpPr>
        <p:spPr/>
        <p:txBody>
          <a:bodyPr/>
          <a:lstStyle/>
          <a:p>
            <a:fld id="{2C82EA5B-AA70-41E9-B437-1D86A1D1FBFD}" type="slidenum">
              <a:t>‹Nº›</a:t>
            </a:fld>
            <a:endParaRPr/>
          </a:p>
        </p:txBody>
      </p:sp>
      <p:sp>
        <p:nvSpPr>
          <p:cNvPr id="8" name="PlaceHolder 7"/>
          <p:cNvSpPr>
            <a:spLocks noGrp="1"/>
          </p:cNvSpPr>
          <p:nvPr>
            <p:ph type="dt" idx="34"/>
          </p:nvPr>
        </p:nvSpPr>
        <p:spPr/>
        <p:txBody>
          <a:bodyPr/>
          <a:lstStyle/>
          <a:p>
            <a:endParaRPr/>
          </a:p>
        </p:txBody>
      </p:sp>
    </p:spTree>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473"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74" name="PlaceHolder 2"/>
          <p:cNvSpPr>
            <a:spLocks noGrp="1"/>
          </p:cNvSpPr>
          <p:nvPr>
            <p:ph/>
          </p:nvPr>
        </p:nvSpPr>
        <p:spPr>
          <a:xfrm>
            <a:off x="502920" y="1818720"/>
            <a:ext cx="4417200" cy="450756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75"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76" name="PlaceHolder 4"/>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35"/>
          </p:nvPr>
        </p:nvSpPr>
        <p:spPr/>
        <p:txBody>
          <a:bodyPr/>
          <a:lstStyle/>
          <a:p>
            <a:r>
              <a:t>Footer</a:t>
            </a:r>
          </a:p>
        </p:txBody>
      </p:sp>
      <p:sp>
        <p:nvSpPr>
          <p:cNvPr id="7" name="PlaceHolder 6"/>
          <p:cNvSpPr>
            <a:spLocks noGrp="1"/>
          </p:cNvSpPr>
          <p:nvPr>
            <p:ph type="sldNum" idx="36"/>
          </p:nvPr>
        </p:nvSpPr>
        <p:spPr/>
        <p:txBody>
          <a:bodyPr/>
          <a:lstStyle/>
          <a:p>
            <a:fld id="{8E519C2C-03A1-4C04-BC03-3DA8A49619A2}" type="slidenum">
              <a:t>‹Nº›</a:t>
            </a:fld>
            <a:endParaRPr/>
          </a:p>
        </p:txBody>
      </p:sp>
      <p:sp>
        <p:nvSpPr>
          <p:cNvPr id="8" name="PlaceHolder 7"/>
          <p:cNvSpPr>
            <a:spLocks noGrp="1"/>
          </p:cNvSpPr>
          <p:nvPr>
            <p:ph type="dt" idx="34"/>
          </p:nvPr>
        </p:nvSpPr>
        <p:spPr/>
        <p:txBody>
          <a:bodyPr/>
          <a:lstStyle/>
          <a:p>
            <a:endParaRPr/>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477"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78"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79"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80" name="PlaceHolder 4"/>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6" name="PlaceHolder 5"/>
          <p:cNvSpPr>
            <a:spLocks noGrp="1"/>
          </p:cNvSpPr>
          <p:nvPr>
            <p:ph type="ftr" idx="35"/>
          </p:nvPr>
        </p:nvSpPr>
        <p:spPr/>
        <p:txBody>
          <a:bodyPr/>
          <a:lstStyle/>
          <a:p>
            <a:r>
              <a:t>Footer</a:t>
            </a:r>
          </a:p>
        </p:txBody>
      </p:sp>
      <p:sp>
        <p:nvSpPr>
          <p:cNvPr id="7" name="PlaceHolder 6"/>
          <p:cNvSpPr>
            <a:spLocks noGrp="1"/>
          </p:cNvSpPr>
          <p:nvPr>
            <p:ph type="sldNum" idx="36"/>
          </p:nvPr>
        </p:nvSpPr>
        <p:spPr/>
        <p:txBody>
          <a:bodyPr/>
          <a:lstStyle/>
          <a:p>
            <a:fld id="{620F1EBE-DFA0-4953-A6B9-FE7195F8E4D9}" type="slidenum">
              <a:t>‹Nº›</a:t>
            </a:fld>
            <a:endParaRPr/>
          </a:p>
        </p:txBody>
      </p:sp>
      <p:sp>
        <p:nvSpPr>
          <p:cNvPr id="8" name="PlaceHolder 7"/>
          <p:cNvSpPr>
            <a:spLocks noGrp="1"/>
          </p:cNvSpPr>
          <p:nvPr>
            <p:ph type="dt" idx="34"/>
          </p:nvPr>
        </p:nvSpPr>
        <p:spPr/>
        <p:txBody>
          <a:bodyPr/>
          <a:lstStyle/>
          <a:p>
            <a:endParaRPr/>
          </a:p>
        </p:txBody>
      </p:sp>
    </p:spTree>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481"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82" name="PlaceHolder 2"/>
          <p:cNvSpPr>
            <a:spLocks noGrp="1"/>
          </p:cNvSpPr>
          <p:nvPr>
            <p:ph/>
          </p:nvPr>
        </p:nvSpPr>
        <p:spPr>
          <a:xfrm>
            <a:off x="502920" y="18187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83" name="PlaceHolder 3"/>
          <p:cNvSpPr>
            <a:spLocks noGrp="1"/>
          </p:cNvSpPr>
          <p:nvPr>
            <p:ph/>
          </p:nvPr>
        </p:nvSpPr>
        <p:spPr>
          <a:xfrm>
            <a:off x="502920" y="4173120"/>
            <a:ext cx="9052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5" name="PlaceHolder 4"/>
          <p:cNvSpPr>
            <a:spLocks noGrp="1"/>
          </p:cNvSpPr>
          <p:nvPr>
            <p:ph type="ftr" idx="35"/>
          </p:nvPr>
        </p:nvSpPr>
        <p:spPr/>
        <p:txBody>
          <a:bodyPr/>
          <a:lstStyle/>
          <a:p>
            <a:r>
              <a:t>Footer</a:t>
            </a:r>
          </a:p>
        </p:txBody>
      </p:sp>
      <p:sp>
        <p:nvSpPr>
          <p:cNvPr id="6" name="PlaceHolder 5"/>
          <p:cNvSpPr>
            <a:spLocks noGrp="1"/>
          </p:cNvSpPr>
          <p:nvPr>
            <p:ph type="sldNum" idx="36"/>
          </p:nvPr>
        </p:nvSpPr>
        <p:spPr/>
        <p:txBody>
          <a:bodyPr/>
          <a:lstStyle/>
          <a:p>
            <a:fld id="{90E8C77F-6F4A-4322-882E-5E1D108E3612}" type="slidenum">
              <a:t>‹Nº›</a:t>
            </a:fld>
            <a:endParaRPr/>
          </a:p>
        </p:txBody>
      </p:sp>
      <p:sp>
        <p:nvSpPr>
          <p:cNvPr id="7" name="PlaceHolder 6"/>
          <p:cNvSpPr>
            <a:spLocks noGrp="1"/>
          </p:cNvSpPr>
          <p:nvPr>
            <p:ph type="dt" idx="34"/>
          </p:nvPr>
        </p:nvSpPr>
        <p:spPr/>
        <p:txBody>
          <a:bodyPr/>
          <a:lstStyle/>
          <a:p>
            <a:endParaRPr/>
          </a:p>
        </p:txBody>
      </p:sp>
    </p:spTree>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484"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85" name="PlaceHolder 2"/>
          <p:cNvSpPr>
            <a:spLocks noGrp="1"/>
          </p:cNvSpPr>
          <p:nvPr>
            <p:ph/>
          </p:nvPr>
        </p:nvSpPr>
        <p:spPr>
          <a:xfrm>
            <a:off x="5029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86" name="PlaceHolder 3"/>
          <p:cNvSpPr>
            <a:spLocks noGrp="1"/>
          </p:cNvSpPr>
          <p:nvPr>
            <p:ph/>
          </p:nvPr>
        </p:nvSpPr>
        <p:spPr>
          <a:xfrm>
            <a:off x="5141520" y="18187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87" name="PlaceHolder 4"/>
          <p:cNvSpPr>
            <a:spLocks noGrp="1"/>
          </p:cNvSpPr>
          <p:nvPr>
            <p:ph/>
          </p:nvPr>
        </p:nvSpPr>
        <p:spPr>
          <a:xfrm>
            <a:off x="5029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88" name="PlaceHolder 5"/>
          <p:cNvSpPr>
            <a:spLocks noGrp="1"/>
          </p:cNvSpPr>
          <p:nvPr>
            <p:ph/>
          </p:nvPr>
        </p:nvSpPr>
        <p:spPr>
          <a:xfrm>
            <a:off x="5141520" y="4173120"/>
            <a:ext cx="441720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7" name="PlaceHolder 6"/>
          <p:cNvSpPr>
            <a:spLocks noGrp="1"/>
          </p:cNvSpPr>
          <p:nvPr>
            <p:ph type="ftr" idx="35"/>
          </p:nvPr>
        </p:nvSpPr>
        <p:spPr/>
        <p:txBody>
          <a:bodyPr/>
          <a:lstStyle/>
          <a:p>
            <a:r>
              <a:t>Footer</a:t>
            </a:r>
          </a:p>
        </p:txBody>
      </p:sp>
      <p:sp>
        <p:nvSpPr>
          <p:cNvPr id="8" name="PlaceHolder 7"/>
          <p:cNvSpPr>
            <a:spLocks noGrp="1"/>
          </p:cNvSpPr>
          <p:nvPr>
            <p:ph type="sldNum" idx="36"/>
          </p:nvPr>
        </p:nvSpPr>
        <p:spPr/>
        <p:txBody>
          <a:bodyPr/>
          <a:lstStyle/>
          <a:p>
            <a:fld id="{1A7A3E5A-118D-4A98-B90C-C06344566ECD}" type="slidenum">
              <a:t>‹Nº›</a:t>
            </a:fld>
            <a:endParaRPr/>
          </a:p>
        </p:txBody>
      </p:sp>
      <p:sp>
        <p:nvSpPr>
          <p:cNvPr id="9" name="PlaceHolder 8"/>
          <p:cNvSpPr>
            <a:spLocks noGrp="1"/>
          </p:cNvSpPr>
          <p:nvPr>
            <p:ph type="dt" idx="34"/>
          </p:nvPr>
        </p:nvSpPr>
        <p:spPr/>
        <p:txBody>
          <a:bodyPr/>
          <a:lstStyle/>
          <a:p>
            <a:endParaRPr/>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489" name="PlaceHolder 1"/>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endParaRPr lang="en-US" sz="4400" b="0" strike="noStrike" spc="-1">
              <a:solidFill>
                <a:srgbClr val="000000"/>
              </a:solidFill>
              <a:latin typeface="Arial"/>
            </a:endParaRPr>
          </a:p>
        </p:txBody>
      </p:sp>
      <p:sp>
        <p:nvSpPr>
          <p:cNvPr id="490" name="PlaceHolder 2"/>
          <p:cNvSpPr>
            <a:spLocks noGrp="1"/>
          </p:cNvSpPr>
          <p:nvPr>
            <p:ph/>
          </p:nvPr>
        </p:nvSpPr>
        <p:spPr>
          <a:xfrm>
            <a:off x="50292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91" name="PlaceHolder 3"/>
          <p:cNvSpPr>
            <a:spLocks noGrp="1"/>
          </p:cNvSpPr>
          <p:nvPr>
            <p:ph/>
          </p:nvPr>
        </p:nvSpPr>
        <p:spPr>
          <a:xfrm>
            <a:off x="356364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92" name="PlaceHolder 4"/>
          <p:cNvSpPr>
            <a:spLocks noGrp="1"/>
          </p:cNvSpPr>
          <p:nvPr>
            <p:ph/>
          </p:nvPr>
        </p:nvSpPr>
        <p:spPr>
          <a:xfrm>
            <a:off x="6624360" y="18187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93" name="PlaceHolder 5"/>
          <p:cNvSpPr>
            <a:spLocks noGrp="1"/>
          </p:cNvSpPr>
          <p:nvPr>
            <p:ph/>
          </p:nvPr>
        </p:nvSpPr>
        <p:spPr>
          <a:xfrm>
            <a:off x="50292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94" name="PlaceHolder 6"/>
          <p:cNvSpPr>
            <a:spLocks noGrp="1"/>
          </p:cNvSpPr>
          <p:nvPr>
            <p:ph/>
          </p:nvPr>
        </p:nvSpPr>
        <p:spPr>
          <a:xfrm>
            <a:off x="356364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495" name="PlaceHolder 7"/>
          <p:cNvSpPr>
            <a:spLocks noGrp="1"/>
          </p:cNvSpPr>
          <p:nvPr>
            <p:ph/>
          </p:nvPr>
        </p:nvSpPr>
        <p:spPr>
          <a:xfrm>
            <a:off x="6624360" y="4173120"/>
            <a:ext cx="2914560" cy="2149920"/>
          </a:xfrm>
          <a:prstGeom prst="rect">
            <a:avLst/>
          </a:prstGeom>
          <a:noFill/>
          <a:ln w="12600">
            <a:noFill/>
          </a:ln>
        </p:spPr>
        <p:txBody>
          <a:bodyPr lIns="0" tIns="0" rIns="0" bIns="0" anchor="t">
            <a:normAutofit/>
          </a:bodyPr>
          <a:lstStyle/>
          <a:p>
            <a:pPr indent="0">
              <a:spcBef>
                <a:spcPts val="1417"/>
              </a:spcBef>
              <a:buNone/>
            </a:pPr>
            <a:endParaRPr lang="en-US" sz="3200" b="0" strike="noStrike" spc="-1">
              <a:solidFill>
                <a:srgbClr val="000000"/>
              </a:solidFill>
              <a:latin typeface="Arial"/>
            </a:endParaRPr>
          </a:p>
        </p:txBody>
      </p:sp>
      <p:sp>
        <p:nvSpPr>
          <p:cNvPr id="9" name="PlaceHolder 8"/>
          <p:cNvSpPr>
            <a:spLocks noGrp="1"/>
          </p:cNvSpPr>
          <p:nvPr>
            <p:ph type="ftr" idx="35"/>
          </p:nvPr>
        </p:nvSpPr>
        <p:spPr/>
        <p:txBody>
          <a:bodyPr/>
          <a:lstStyle/>
          <a:p>
            <a:r>
              <a:t>Footer</a:t>
            </a:r>
          </a:p>
        </p:txBody>
      </p:sp>
      <p:sp>
        <p:nvSpPr>
          <p:cNvPr id="10" name="PlaceHolder 9"/>
          <p:cNvSpPr>
            <a:spLocks noGrp="1"/>
          </p:cNvSpPr>
          <p:nvPr>
            <p:ph type="sldNum" idx="36"/>
          </p:nvPr>
        </p:nvSpPr>
        <p:spPr/>
        <p:txBody>
          <a:bodyPr/>
          <a:lstStyle/>
          <a:p>
            <a:fld id="{FA6E2462-E980-4855-A7AB-2EE08DDD1809}" type="slidenum">
              <a:t>‹Nº›</a:t>
            </a:fld>
            <a:endParaRPr/>
          </a:p>
        </p:txBody>
      </p:sp>
      <p:sp>
        <p:nvSpPr>
          <p:cNvPr id="11" name="PlaceHolder 10"/>
          <p:cNvSpPr>
            <a:spLocks noGrp="1"/>
          </p:cNvSpPr>
          <p:nvPr>
            <p:ph type="dt" idx="34"/>
          </p:nvPr>
        </p:nvSpPr>
        <p:spPr/>
        <p:txBody>
          <a:body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theme" Target="../theme/theme5.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theme" Target="../theme/theme6.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7.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slideLayout" Target="../slideLayouts/slideLayout84.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theme" Target="../theme/theme8.xml"/><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2" Type="http://schemas.openxmlformats.org/officeDocument/2006/relationships/slideLayout" Target="../slideLayouts/slideLayout86.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theme" Target="../theme/theme9.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slideLayout" Target="../slideLayouts/slideLayout108.xml"/><Relationship Id="rId2" Type="http://schemas.openxmlformats.org/officeDocument/2006/relationships/slideLayout" Target="../slideLayouts/slideLayout9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theme" Target="../theme/theme10.xml"/><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2" Type="http://schemas.openxmlformats.org/officeDocument/2006/relationships/slideLayout" Target="../slideLayouts/slideLayout110.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8.xml"/><Relationship Id="rId13" Type="http://schemas.openxmlformats.org/officeDocument/2006/relationships/theme" Target="../theme/theme11.xml"/><Relationship Id="rId3" Type="http://schemas.openxmlformats.org/officeDocument/2006/relationships/slideLayout" Target="../slideLayouts/slideLayout123.xml"/><Relationship Id="rId7" Type="http://schemas.openxmlformats.org/officeDocument/2006/relationships/slideLayout" Target="../slideLayouts/slideLayout127.xml"/><Relationship Id="rId12" Type="http://schemas.openxmlformats.org/officeDocument/2006/relationships/slideLayout" Target="../slideLayouts/slideLayout132.xml"/><Relationship Id="rId2" Type="http://schemas.openxmlformats.org/officeDocument/2006/relationships/slideLayout" Target="../slideLayouts/slideLayout122.xml"/><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5" Type="http://schemas.openxmlformats.org/officeDocument/2006/relationships/slideLayout" Target="../slideLayouts/slideLayout125.xml"/><Relationship Id="rId10" Type="http://schemas.openxmlformats.org/officeDocument/2006/relationships/slideLayout" Target="../slideLayouts/slideLayout130.xml"/><Relationship Id="rId4" Type="http://schemas.openxmlformats.org/officeDocument/2006/relationships/slideLayout" Target="../slideLayouts/slideLayout124.xml"/><Relationship Id="rId9" Type="http://schemas.openxmlformats.org/officeDocument/2006/relationships/slideLayout" Target="../slideLayouts/slideLayout12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40.xml"/><Relationship Id="rId13" Type="http://schemas.openxmlformats.org/officeDocument/2006/relationships/theme" Target="../theme/theme12.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slideLayout" Target="../slideLayouts/slideLayout144.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PlaceHolder 1"/>
          <p:cNvSpPr>
            <a:spLocks noGrp="1"/>
          </p:cNvSpPr>
          <p:nvPr>
            <p:ph type="title"/>
          </p:nvPr>
        </p:nvSpPr>
        <p:spPr>
          <a:xfrm>
            <a:off x="502920" y="309600"/>
            <a:ext cx="9052200" cy="1297800"/>
          </a:xfrm>
          <a:prstGeom prst="rect">
            <a:avLst/>
          </a:prstGeom>
          <a:noFill/>
          <a:ln w="12600">
            <a:noFill/>
          </a:ln>
        </p:spPr>
        <p:txBody>
          <a:bodyPr lIns="0" tIns="0" rIns="0" bIns="0" anchor="ctr" anchorCtr="1">
            <a:noAutofit/>
          </a:bodyPr>
          <a:lstStyle/>
          <a:p>
            <a:pPr indent="0" algn="ctr">
              <a:buNone/>
            </a:pPr>
            <a:endParaRPr lang="en-US" sz="4400" b="0" strike="noStrike" spc="-1">
              <a:solidFill>
                <a:srgbClr val="000000"/>
              </a:solidFill>
              <a:latin typeface="Arial"/>
            </a:endParaRPr>
          </a:p>
        </p:txBody>
      </p:sp>
      <p:sp>
        <p:nvSpPr>
          <p:cNvPr id="6" name="PlaceHolder 2"/>
          <p:cNvSpPr>
            <a:spLocks noGrp="1"/>
          </p:cNvSpPr>
          <p:nvPr>
            <p:ph type="body"/>
          </p:nvPr>
        </p:nvSpPr>
        <p:spPr>
          <a:xfrm>
            <a:off x="502920" y="1818720"/>
            <a:ext cx="9052200" cy="4507560"/>
          </a:xfrm>
          <a:prstGeom prst="rect">
            <a:avLst/>
          </a:prstGeom>
          <a:noFill/>
          <a:ln w="12600">
            <a:noFill/>
          </a:ln>
        </p:spPr>
        <p:txBody>
          <a:bodyPr lIns="0" tIns="0" rIns="0" bIns="0" anchor="t">
            <a:normAutofit/>
          </a:bodyPr>
          <a:lstStyle/>
          <a:p>
            <a:pPr marL="432000" indent="-324000">
              <a:lnSpc>
                <a:spcPct val="100000"/>
              </a:lnSpc>
              <a:spcBef>
                <a:spcPts val="1451"/>
              </a:spcBef>
              <a:buClr>
                <a:srgbClr val="000000"/>
              </a:buClr>
              <a:buSzPct val="45000"/>
              <a:buFont typeface="Wingdings" charset="2"/>
              <a:buChar char=""/>
            </a:pPr>
            <a:r>
              <a:rPr lang="es-ES" sz="3290" b="0" strike="noStrike" spc="-1">
                <a:solidFill>
                  <a:srgbClr val="000000"/>
                </a:solidFill>
                <a:latin typeface="Arial"/>
                <a:ea typeface="Microsoft YaHei"/>
              </a:rPr>
              <a:t>Haga clic para modificar los estilos de texto del patrón</a:t>
            </a:r>
            <a:endParaRPr lang="en-US" sz="3290" b="0" strike="noStrike" spc="-1">
              <a:solidFill>
                <a:srgbClr val="000000"/>
              </a:solidFill>
              <a:latin typeface="Arial"/>
            </a:endParaRPr>
          </a:p>
          <a:p>
            <a:pPr marL="685800" lvl="1" indent="-228600">
              <a:lnSpc>
                <a:spcPct val="90000"/>
              </a:lnSpc>
              <a:spcBef>
                <a:spcPts val="499"/>
              </a:spcBef>
              <a:buClr>
                <a:srgbClr val="000000"/>
              </a:buClr>
              <a:buSzPct val="75000"/>
              <a:buFont typeface="Symbol" charset="2"/>
              <a:buChar char=""/>
            </a:pPr>
            <a:r>
              <a:rPr lang="es-ES" sz="2400" b="0" strike="noStrike" spc="-1">
                <a:solidFill>
                  <a:srgbClr val="000000"/>
                </a:solidFill>
                <a:latin typeface="Calibri"/>
              </a:rPr>
              <a:t>Segundo nivel</a:t>
            </a:r>
            <a:endParaRPr lang="en-US" sz="2400" b="0" strike="noStrike" spc="-1">
              <a:solidFill>
                <a:srgbClr val="000000"/>
              </a:solidFill>
              <a:latin typeface="Arial"/>
            </a:endParaRPr>
          </a:p>
          <a:p>
            <a:pPr marL="1143000" lvl="2" indent="-228600">
              <a:lnSpc>
                <a:spcPct val="90000"/>
              </a:lnSpc>
              <a:spcBef>
                <a:spcPts val="499"/>
              </a:spcBef>
              <a:buClr>
                <a:srgbClr val="000000"/>
              </a:buClr>
              <a:buSzPct val="45000"/>
              <a:buFont typeface="Wingdings" charset="2"/>
              <a:buChar char=""/>
            </a:pPr>
            <a:r>
              <a:rPr lang="es-ES" sz="2000" b="0" strike="noStrike" spc="-1">
                <a:solidFill>
                  <a:srgbClr val="000000"/>
                </a:solidFill>
                <a:latin typeface="Calibri"/>
              </a:rPr>
              <a:t>Tercer nivel</a:t>
            </a:r>
            <a:endParaRPr lang="en-US" sz="2000" b="0" strike="noStrike" spc="-1">
              <a:solidFill>
                <a:srgbClr val="000000"/>
              </a:solidFill>
              <a:latin typeface="Arial"/>
            </a:endParaRPr>
          </a:p>
          <a:p>
            <a:pPr marL="1600200" lvl="3" indent="-228600">
              <a:lnSpc>
                <a:spcPct val="90000"/>
              </a:lnSpc>
              <a:spcBef>
                <a:spcPts val="499"/>
              </a:spcBef>
              <a:buClr>
                <a:srgbClr val="000000"/>
              </a:buClr>
              <a:buSzPct val="75000"/>
              <a:buFont typeface="Symbol" charset="2"/>
              <a:buChar char=""/>
            </a:pPr>
            <a:r>
              <a:rPr lang="es-ES" sz="1800" b="0" strike="noStrike" spc="-1">
                <a:solidFill>
                  <a:srgbClr val="000000"/>
                </a:solidFill>
                <a:latin typeface="Calibri"/>
              </a:rPr>
              <a:t>Cuarto nivel</a:t>
            </a:r>
            <a:endParaRPr lang="en-US" sz="1800" b="0" strike="noStrike" spc="-1">
              <a:solidFill>
                <a:srgbClr val="000000"/>
              </a:solidFill>
              <a:latin typeface="Arial"/>
            </a:endParaRPr>
          </a:p>
          <a:p>
            <a:pPr marL="2057400" lvl="4" indent="-228600">
              <a:lnSpc>
                <a:spcPct val="90000"/>
              </a:lnSpc>
              <a:spcBef>
                <a:spcPts val="499"/>
              </a:spcBef>
              <a:buClr>
                <a:srgbClr val="000000"/>
              </a:buClr>
              <a:buSzPct val="45000"/>
              <a:buFont typeface="Wingdings" charset="2"/>
              <a:buChar char=""/>
            </a:pPr>
            <a:r>
              <a:rPr lang="es-ES" sz="1800" b="0" strike="noStrike" spc="-1">
                <a:solidFill>
                  <a:srgbClr val="000000"/>
                </a:solidFill>
                <a:latin typeface="Calibri"/>
              </a:rPr>
              <a:t>Quinto nivel</a:t>
            </a:r>
            <a:endParaRPr lang="en-US" sz="1800" b="0" strike="noStrike" spc="-1">
              <a:solidFill>
                <a:srgbClr val="000000"/>
              </a:solidFill>
              <a:latin typeface="Arial"/>
            </a:endParaRPr>
          </a:p>
        </p:txBody>
      </p:sp>
      <p:sp>
        <p:nvSpPr>
          <p:cNvPr id="2" name="PlaceHolder 3"/>
          <p:cNvSpPr>
            <a:spLocks noGrp="1"/>
          </p:cNvSpPr>
          <p:nvPr>
            <p:ph type="dt" idx="1"/>
          </p:nvPr>
        </p:nvSpPr>
        <p:spPr>
          <a:xfrm>
            <a:off x="502920" y="7080480"/>
            <a:ext cx="2343240" cy="536040"/>
          </a:xfrm>
          <a:prstGeom prst="rect">
            <a:avLst/>
          </a:prstGeom>
          <a:noFill/>
          <a:ln w="12600">
            <a:noFill/>
          </a:ln>
        </p:spPr>
        <p:txBody>
          <a:bodyPr lIns="0" tIns="0" rIns="0" bIns="0" anchor="t">
            <a:noAutofit/>
          </a:bodyPr>
          <a:lstStyle/>
          <a:p>
            <a:pPr indent="0">
              <a:buNone/>
            </a:pPr>
            <a:endParaRPr lang="en-US" sz="2400" b="0" strike="noStrike" spc="-1">
              <a:solidFill>
                <a:srgbClr val="000000"/>
              </a:solidFill>
              <a:latin typeface="Times New Roman"/>
            </a:endParaRPr>
          </a:p>
        </p:txBody>
      </p:sp>
      <p:sp>
        <p:nvSpPr>
          <p:cNvPr id="3" name="PlaceHolder 4"/>
          <p:cNvSpPr>
            <a:spLocks noGrp="1"/>
          </p:cNvSpPr>
          <p:nvPr>
            <p:ph type="ftr" idx="2"/>
          </p:nvPr>
        </p:nvSpPr>
        <p:spPr>
          <a:xfrm>
            <a:off x="3439800" y="7080480"/>
            <a:ext cx="3188160" cy="536040"/>
          </a:xfrm>
          <a:prstGeom prst="rect">
            <a:avLst/>
          </a:prstGeom>
          <a:noFill/>
          <a:ln w="12600">
            <a:noFill/>
          </a:ln>
        </p:spPr>
        <p:txBody>
          <a:bodyPr lIns="0" tIns="0" rIns="0" bIns="0" anchor="t" anchorCtr="1">
            <a:noAutofit/>
          </a:bodyPr>
          <a:lstStyle/>
          <a:p>
            <a:pPr indent="0">
              <a:buNone/>
            </a:pPr>
            <a:endParaRPr lang="en-US" sz="2400" b="0" strike="noStrike" spc="-1">
              <a:solidFill>
                <a:srgbClr val="000000"/>
              </a:solidFill>
              <a:latin typeface="Times New Roman"/>
            </a:endParaRPr>
          </a:p>
        </p:txBody>
      </p:sp>
      <p:sp>
        <p:nvSpPr>
          <p:cNvPr id="4" name="PlaceHolder 5"/>
          <p:cNvSpPr>
            <a:spLocks noGrp="1"/>
          </p:cNvSpPr>
          <p:nvPr>
            <p:ph type="sldNum" idx="3"/>
          </p:nvPr>
        </p:nvSpPr>
        <p:spPr>
          <a:xfrm>
            <a:off x="7211520" y="7080480"/>
            <a:ext cx="2343240" cy="536040"/>
          </a:xfrm>
          <a:prstGeom prst="rect">
            <a:avLst/>
          </a:prstGeom>
          <a:noFill/>
          <a:ln w="12600">
            <a:noFill/>
          </a:ln>
        </p:spPr>
        <p:txBody>
          <a:bodyPr lIns="0" tIns="0" rIns="0" bIns="0" anchor="t">
            <a:noAutofit/>
          </a:bodyPr>
          <a:lstStyle>
            <a:lvl1pPr indent="0" algn="r">
              <a:lnSpc>
                <a:spcPct val="100000"/>
              </a:lnSpc>
              <a:buNone/>
              <a:defRPr lang="es-CO" sz="1400" b="0" strike="noStrike" spc="-1">
                <a:solidFill>
                  <a:srgbClr val="000000"/>
                </a:solidFill>
                <a:latin typeface="Times New Roman"/>
                <a:ea typeface="Segoe UI"/>
              </a:defRPr>
            </a:lvl1pPr>
          </a:lstStyle>
          <a:p>
            <a:pPr indent="0" algn="r">
              <a:lnSpc>
                <a:spcPct val="100000"/>
              </a:lnSpc>
              <a:buNone/>
            </a:pPr>
            <a:fld id="{6615C2A1-E308-47E5-8E58-72C51142FDBB}" type="slidenum">
              <a:rPr lang="es-CO" sz="1400" b="0" strike="noStrike" spc="-1">
                <a:solidFill>
                  <a:srgbClr val="000000"/>
                </a:solidFill>
                <a:latin typeface="Times New Roman"/>
                <a:ea typeface="Segoe UI"/>
              </a:rPr>
              <a:t>‹Nº›</a:t>
            </a:fld>
            <a:endParaRPr lang="en-US" sz="14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 name="PlaceHolder 1"/>
          <p:cNvSpPr>
            <a:spLocks noGrp="1"/>
          </p:cNvSpPr>
          <p:nvPr>
            <p:ph type="title"/>
          </p:nvPr>
        </p:nvSpPr>
        <p:spPr>
          <a:xfrm>
            <a:off x="1257480" y="1271520"/>
            <a:ext cx="7543800" cy="2706840"/>
          </a:xfrm>
          <a:prstGeom prst="rect">
            <a:avLst/>
          </a:prstGeom>
          <a:noFill/>
          <a:ln w="12600">
            <a:noFill/>
          </a:ln>
        </p:spPr>
        <p:txBody>
          <a:bodyPr lIns="0" tIns="0" rIns="0" bIns="0" anchor="b" anchorCtr="1">
            <a:noAutofit/>
          </a:bodyPr>
          <a:lstStyle/>
          <a:p>
            <a:pPr indent="0" algn="ctr">
              <a:lnSpc>
                <a:spcPct val="100000"/>
              </a:lnSpc>
              <a:buNone/>
            </a:pPr>
            <a:r>
              <a:rPr lang="es-ES" sz="6000" b="0" strike="noStrike" spc="-1">
                <a:solidFill>
                  <a:srgbClr val="000000"/>
                </a:solidFill>
                <a:latin typeface="Arial"/>
                <a:ea typeface="Microsoft YaHei"/>
              </a:rPr>
              <a:t>Haga clic para modificar el estilo de título del patrón</a:t>
            </a:r>
            <a:endParaRPr lang="en-US" sz="6000" b="0" strike="noStrike" spc="-1">
              <a:solidFill>
                <a:srgbClr val="000000"/>
              </a:solidFill>
              <a:latin typeface="Arial"/>
            </a:endParaRPr>
          </a:p>
        </p:txBody>
      </p:sp>
      <p:sp>
        <p:nvSpPr>
          <p:cNvPr id="42" name="PlaceHolder 2"/>
          <p:cNvSpPr>
            <a:spLocks noGrp="1"/>
          </p:cNvSpPr>
          <p:nvPr>
            <p:ph type="dt" idx="4"/>
          </p:nvPr>
        </p:nvSpPr>
        <p:spPr>
          <a:xfrm>
            <a:off x="502920" y="7080480"/>
            <a:ext cx="2343240" cy="536040"/>
          </a:xfrm>
          <a:prstGeom prst="rect">
            <a:avLst/>
          </a:prstGeom>
          <a:noFill/>
          <a:ln w="12600">
            <a:noFill/>
          </a:ln>
        </p:spPr>
        <p:txBody>
          <a:bodyPr lIns="0" tIns="0" rIns="0" bIns="0" anchor="t">
            <a:noAutofit/>
          </a:bodyPr>
          <a:lstStyle/>
          <a:p>
            <a:pPr indent="0">
              <a:buNone/>
            </a:pPr>
            <a:endParaRPr lang="en-US" sz="2400" b="0" strike="noStrike" spc="-1">
              <a:solidFill>
                <a:srgbClr val="000000"/>
              </a:solidFill>
              <a:latin typeface="Times New Roman"/>
            </a:endParaRPr>
          </a:p>
        </p:txBody>
      </p:sp>
      <p:sp>
        <p:nvSpPr>
          <p:cNvPr id="43" name="PlaceHolder 3"/>
          <p:cNvSpPr>
            <a:spLocks noGrp="1"/>
          </p:cNvSpPr>
          <p:nvPr>
            <p:ph type="ftr" idx="5"/>
          </p:nvPr>
        </p:nvSpPr>
        <p:spPr>
          <a:xfrm>
            <a:off x="3439800" y="7080480"/>
            <a:ext cx="3188160" cy="536040"/>
          </a:xfrm>
          <a:prstGeom prst="rect">
            <a:avLst/>
          </a:prstGeom>
          <a:noFill/>
          <a:ln w="12600">
            <a:noFill/>
          </a:ln>
        </p:spPr>
        <p:txBody>
          <a:bodyPr lIns="0" tIns="0" rIns="0" bIns="0" anchor="t" anchorCtr="1">
            <a:noAutofit/>
          </a:bodyPr>
          <a:lstStyle/>
          <a:p>
            <a:pPr indent="0">
              <a:buNone/>
            </a:pPr>
            <a:endParaRPr lang="en-US" sz="2400" b="0" strike="noStrike" spc="-1">
              <a:solidFill>
                <a:srgbClr val="000000"/>
              </a:solidFill>
              <a:latin typeface="Times New Roman"/>
            </a:endParaRPr>
          </a:p>
        </p:txBody>
      </p:sp>
      <p:sp>
        <p:nvSpPr>
          <p:cNvPr id="44" name="PlaceHolder 4"/>
          <p:cNvSpPr>
            <a:spLocks noGrp="1"/>
          </p:cNvSpPr>
          <p:nvPr>
            <p:ph type="sldNum" idx="6"/>
          </p:nvPr>
        </p:nvSpPr>
        <p:spPr>
          <a:xfrm>
            <a:off x="7211520" y="7080480"/>
            <a:ext cx="2343240" cy="536040"/>
          </a:xfrm>
          <a:prstGeom prst="rect">
            <a:avLst/>
          </a:prstGeom>
          <a:noFill/>
          <a:ln w="12600">
            <a:noFill/>
          </a:ln>
        </p:spPr>
        <p:txBody>
          <a:bodyPr lIns="0" tIns="0" rIns="0" bIns="0" anchor="t">
            <a:noAutofit/>
          </a:bodyPr>
          <a:lstStyle>
            <a:lvl1pPr indent="0" algn="r">
              <a:lnSpc>
                <a:spcPct val="100000"/>
              </a:lnSpc>
              <a:buNone/>
              <a:defRPr lang="es-CO" sz="1400" b="0" strike="noStrike" spc="-1">
                <a:solidFill>
                  <a:srgbClr val="000000"/>
                </a:solidFill>
                <a:latin typeface="Times New Roman"/>
                <a:ea typeface="Segoe UI"/>
              </a:defRPr>
            </a:lvl1pPr>
          </a:lstStyle>
          <a:p>
            <a:pPr indent="0" algn="r">
              <a:lnSpc>
                <a:spcPct val="100000"/>
              </a:lnSpc>
              <a:buNone/>
            </a:pPr>
            <a:fld id="{0BCDF368-A5EB-4BF3-886F-1E16DA6F8372}" type="slidenum">
              <a:rPr lang="es-CO" sz="1400" b="0" strike="noStrike" spc="-1">
                <a:solidFill>
                  <a:srgbClr val="000000"/>
                </a:solidFill>
                <a:latin typeface="Times New Roman"/>
                <a:ea typeface="Segoe UI"/>
              </a:rPr>
              <a:t>‹Nº›</a:t>
            </a:fld>
            <a:endParaRPr lang="en-US" sz="14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 name="PlaceHolder 1"/>
          <p:cNvSpPr>
            <a:spLocks noGrp="1"/>
          </p:cNvSpPr>
          <p:nvPr>
            <p:ph type="title"/>
          </p:nvPr>
        </p:nvSpPr>
        <p:spPr>
          <a:xfrm>
            <a:off x="502920" y="309600"/>
            <a:ext cx="9052200" cy="1297800"/>
          </a:xfrm>
          <a:prstGeom prst="rect">
            <a:avLst/>
          </a:prstGeom>
          <a:noFill/>
          <a:ln w="12600">
            <a:noFill/>
          </a:ln>
        </p:spPr>
        <p:txBody>
          <a:bodyPr lIns="0" tIns="0" rIns="0" bIns="0" anchor="ctr" anchorCtr="1">
            <a:noAutofit/>
          </a:bodyPr>
          <a:lstStyle/>
          <a:p>
            <a:pPr indent="0" algn="ctr">
              <a:lnSpc>
                <a:spcPct val="100000"/>
              </a:lnSpc>
              <a:buNone/>
            </a:pPr>
            <a:r>
              <a:rPr lang="es-ES" sz="4520" b="0" strike="noStrike" spc="-1">
                <a:solidFill>
                  <a:srgbClr val="000000"/>
                </a:solidFill>
                <a:latin typeface="Arial"/>
                <a:ea typeface="Microsoft YaHei"/>
              </a:rPr>
              <a:t>Haga clic para modificar el estilo de título del patrón</a:t>
            </a:r>
            <a:endParaRPr lang="en-US" sz="4520" b="0" strike="noStrike" spc="-1">
              <a:solidFill>
                <a:srgbClr val="000000"/>
              </a:solidFill>
              <a:latin typeface="Arial"/>
            </a:endParaRPr>
          </a:p>
        </p:txBody>
      </p:sp>
      <p:sp>
        <p:nvSpPr>
          <p:cNvPr id="82" name="PlaceHolder 2"/>
          <p:cNvSpPr>
            <a:spLocks noGrp="1"/>
          </p:cNvSpPr>
          <p:nvPr>
            <p:ph type="title"/>
          </p:nvPr>
        </p:nvSpPr>
        <p:spPr>
          <a:xfrm>
            <a:off x="502920" y="1818720"/>
            <a:ext cx="9052200" cy="4507560"/>
          </a:xfrm>
          <a:prstGeom prst="rect">
            <a:avLst/>
          </a:prstGeom>
          <a:noFill/>
          <a:ln w="12600">
            <a:noFill/>
          </a:ln>
        </p:spPr>
        <p:txBody>
          <a:bodyPr lIns="0" tIns="0" rIns="0" bIns="0" anchor="t">
            <a:noAutofit/>
          </a:bodyPr>
          <a:lstStyle/>
          <a:p>
            <a:pPr indent="0" algn="ctr">
              <a:lnSpc>
                <a:spcPct val="100000"/>
              </a:lnSpc>
              <a:spcBef>
                <a:spcPts val="1451"/>
              </a:spcBef>
              <a:buNone/>
            </a:pPr>
            <a:r>
              <a:rPr lang="es-ES" sz="3290" b="0" strike="noStrike" spc="-1">
                <a:solidFill>
                  <a:srgbClr val="000000"/>
                </a:solidFill>
                <a:latin typeface="Arial"/>
                <a:ea typeface="Microsoft YaHei"/>
              </a:rPr>
              <a:t>Haga clic para modificar los estilos de texto del patrón</a:t>
            </a:r>
            <a:endParaRPr lang="en-US" sz="3290" b="0" strike="noStrike" spc="-1">
              <a:solidFill>
                <a:srgbClr val="000000"/>
              </a:solidFill>
              <a:latin typeface="Arial"/>
            </a:endParaRPr>
          </a:p>
          <a:p>
            <a:pPr marL="685800" lvl="1" indent="-228600">
              <a:lnSpc>
                <a:spcPct val="90000"/>
              </a:lnSpc>
              <a:spcBef>
                <a:spcPts val="499"/>
              </a:spcBef>
              <a:buClr>
                <a:srgbClr val="000000"/>
              </a:buClr>
              <a:buFont typeface="Arial"/>
              <a:buChar char="•"/>
            </a:pPr>
            <a:r>
              <a:rPr lang="es-ES" sz="2400" b="0" strike="noStrike" spc="-1">
                <a:solidFill>
                  <a:srgbClr val="000000"/>
                </a:solidFill>
                <a:latin typeface="Calibri"/>
              </a:rPr>
              <a:t>Segundo nivel</a:t>
            </a:r>
            <a:endParaRPr lang="en-US" sz="2400" b="0" strike="noStrike" spc="-1">
              <a:solidFill>
                <a:srgbClr val="000000"/>
              </a:solidFill>
              <a:latin typeface="Arial"/>
            </a:endParaRPr>
          </a:p>
          <a:p>
            <a:pPr marL="1143000" lvl="2" indent="-228600">
              <a:lnSpc>
                <a:spcPct val="90000"/>
              </a:lnSpc>
              <a:spcBef>
                <a:spcPts val="499"/>
              </a:spcBef>
              <a:buClr>
                <a:srgbClr val="000000"/>
              </a:buClr>
              <a:buFont typeface="Arial"/>
              <a:buChar char="•"/>
            </a:pPr>
            <a:r>
              <a:rPr lang="es-ES" sz="2000" b="0" strike="noStrike" spc="-1">
                <a:solidFill>
                  <a:srgbClr val="000000"/>
                </a:solidFill>
                <a:latin typeface="Calibri"/>
              </a:rPr>
              <a:t>Tercer nivel</a:t>
            </a:r>
            <a:endParaRPr lang="en-US" sz="2000" b="0" strike="noStrike" spc="-1">
              <a:solidFill>
                <a:srgbClr val="000000"/>
              </a:solidFill>
              <a:latin typeface="Arial"/>
            </a:endParaRPr>
          </a:p>
          <a:p>
            <a:pPr marL="1600200" lvl="3" indent="-228600">
              <a:lnSpc>
                <a:spcPct val="90000"/>
              </a:lnSpc>
              <a:spcBef>
                <a:spcPts val="499"/>
              </a:spcBef>
              <a:buClr>
                <a:srgbClr val="000000"/>
              </a:buClr>
              <a:buFont typeface="Arial"/>
              <a:buChar char="•"/>
            </a:pPr>
            <a:r>
              <a:rPr lang="es-ES" sz="1800" b="0" strike="noStrike" spc="-1">
                <a:solidFill>
                  <a:srgbClr val="000000"/>
                </a:solidFill>
                <a:latin typeface="Calibri"/>
              </a:rPr>
              <a:t>Cuarto nivel</a:t>
            </a:r>
            <a:endParaRPr lang="en-US" sz="1800" b="0" strike="noStrike" spc="-1">
              <a:solidFill>
                <a:srgbClr val="000000"/>
              </a:solidFill>
              <a:latin typeface="Arial"/>
            </a:endParaRPr>
          </a:p>
          <a:p>
            <a:pPr marL="2057400" lvl="4" indent="-228600">
              <a:lnSpc>
                <a:spcPct val="90000"/>
              </a:lnSpc>
              <a:spcBef>
                <a:spcPts val="499"/>
              </a:spcBef>
              <a:buClr>
                <a:srgbClr val="000000"/>
              </a:buClr>
              <a:buFont typeface="Arial"/>
              <a:buChar char="•"/>
            </a:pPr>
            <a:r>
              <a:rPr lang="es-ES" sz="1800" b="0" strike="noStrike" spc="-1">
                <a:solidFill>
                  <a:srgbClr val="000000"/>
                </a:solidFill>
                <a:latin typeface="Calibri"/>
              </a:rPr>
              <a:t>Quinto nivel</a:t>
            </a:r>
            <a:endParaRPr lang="en-US" sz="1800" b="0" strike="noStrike" spc="-1">
              <a:solidFill>
                <a:srgbClr val="000000"/>
              </a:solidFill>
              <a:latin typeface="Arial"/>
            </a:endParaRPr>
          </a:p>
        </p:txBody>
      </p:sp>
      <p:sp>
        <p:nvSpPr>
          <p:cNvPr id="83" name="PlaceHolder 3"/>
          <p:cNvSpPr>
            <a:spLocks noGrp="1"/>
          </p:cNvSpPr>
          <p:nvPr>
            <p:ph type="dt" idx="7"/>
          </p:nvPr>
        </p:nvSpPr>
        <p:spPr>
          <a:xfrm>
            <a:off x="502920" y="7080480"/>
            <a:ext cx="2343240" cy="536040"/>
          </a:xfrm>
          <a:prstGeom prst="rect">
            <a:avLst/>
          </a:prstGeom>
          <a:noFill/>
          <a:ln w="12600">
            <a:noFill/>
          </a:ln>
        </p:spPr>
        <p:txBody>
          <a:bodyPr lIns="0" tIns="0" rIns="0" bIns="0" anchor="t">
            <a:noAutofit/>
          </a:bodyPr>
          <a:lstStyle/>
          <a:p>
            <a:pPr indent="0">
              <a:buNone/>
            </a:pPr>
            <a:endParaRPr lang="en-US" sz="2400" b="0" strike="noStrike" spc="-1">
              <a:solidFill>
                <a:srgbClr val="000000"/>
              </a:solidFill>
              <a:latin typeface="Times New Roman"/>
            </a:endParaRPr>
          </a:p>
        </p:txBody>
      </p:sp>
      <p:sp>
        <p:nvSpPr>
          <p:cNvPr id="84" name="PlaceHolder 4"/>
          <p:cNvSpPr>
            <a:spLocks noGrp="1"/>
          </p:cNvSpPr>
          <p:nvPr>
            <p:ph type="ftr" idx="8"/>
          </p:nvPr>
        </p:nvSpPr>
        <p:spPr>
          <a:xfrm>
            <a:off x="3439800" y="7080480"/>
            <a:ext cx="3188160" cy="536040"/>
          </a:xfrm>
          <a:prstGeom prst="rect">
            <a:avLst/>
          </a:prstGeom>
          <a:noFill/>
          <a:ln w="12600">
            <a:noFill/>
          </a:ln>
        </p:spPr>
        <p:txBody>
          <a:bodyPr lIns="0" tIns="0" rIns="0" bIns="0" anchor="t" anchorCtr="1">
            <a:noAutofit/>
          </a:bodyPr>
          <a:lstStyle/>
          <a:p>
            <a:pPr indent="0">
              <a:buNone/>
            </a:pPr>
            <a:endParaRPr lang="en-US" sz="2400" b="0" strike="noStrike" spc="-1">
              <a:solidFill>
                <a:srgbClr val="000000"/>
              </a:solidFill>
              <a:latin typeface="Times New Roman"/>
            </a:endParaRPr>
          </a:p>
        </p:txBody>
      </p:sp>
      <p:sp>
        <p:nvSpPr>
          <p:cNvPr id="85" name="PlaceHolder 5"/>
          <p:cNvSpPr>
            <a:spLocks noGrp="1"/>
          </p:cNvSpPr>
          <p:nvPr>
            <p:ph type="sldNum" idx="9"/>
          </p:nvPr>
        </p:nvSpPr>
        <p:spPr>
          <a:xfrm>
            <a:off x="7211520" y="7080480"/>
            <a:ext cx="2343240" cy="536040"/>
          </a:xfrm>
          <a:prstGeom prst="rect">
            <a:avLst/>
          </a:prstGeom>
          <a:noFill/>
          <a:ln w="12600">
            <a:noFill/>
          </a:ln>
        </p:spPr>
        <p:txBody>
          <a:bodyPr lIns="0" tIns="0" rIns="0" bIns="0" anchor="t">
            <a:noAutofit/>
          </a:bodyPr>
          <a:lstStyle>
            <a:lvl1pPr indent="0" algn="r">
              <a:lnSpc>
                <a:spcPct val="100000"/>
              </a:lnSpc>
              <a:buNone/>
              <a:defRPr lang="es-CO" sz="1400" b="0" strike="noStrike" spc="-1">
                <a:solidFill>
                  <a:srgbClr val="000000"/>
                </a:solidFill>
                <a:latin typeface="Times New Roman"/>
                <a:ea typeface="Segoe UI"/>
              </a:defRPr>
            </a:lvl1pPr>
          </a:lstStyle>
          <a:p>
            <a:pPr indent="0" algn="r">
              <a:lnSpc>
                <a:spcPct val="100000"/>
              </a:lnSpc>
              <a:buNone/>
            </a:pPr>
            <a:fld id="{2FCFF71C-26AA-4362-994D-BA4B0749E0E5}" type="slidenum">
              <a:rPr lang="es-CO" sz="1400" b="0" strike="noStrike" spc="-1">
                <a:solidFill>
                  <a:srgbClr val="000000"/>
                </a:solidFill>
                <a:latin typeface="Times New Roman"/>
                <a:ea typeface="Segoe UI"/>
              </a:rPr>
              <a:t>‹Nº›</a:t>
            </a:fld>
            <a:endParaRPr lang="en-US" sz="14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 name="PlaceHolder 1"/>
          <p:cNvSpPr>
            <a:spLocks noGrp="1"/>
          </p:cNvSpPr>
          <p:nvPr>
            <p:ph type="title"/>
          </p:nvPr>
        </p:nvSpPr>
        <p:spPr>
          <a:xfrm>
            <a:off x="685800" y="1938240"/>
            <a:ext cx="8675640" cy="3232080"/>
          </a:xfrm>
          <a:prstGeom prst="rect">
            <a:avLst/>
          </a:prstGeom>
          <a:noFill/>
          <a:ln w="12600">
            <a:noFill/>
          </a:ln>
        </p:spPr>
        <p:txBody>
          <a:bodyPr lIns="0" tIns="0" rIns="0" bIns="0" anchor="b" anchorCtr="1">
            <a:noAutofit/>
          </a:bodyPr>
          <a:lstStyle/>
          <a:p>
            <a:pPr indent="0" algn="ctr">
              <a:lnSpc>
                <a:spcPct val="100000"/>
              </a:lnSpc>
              <a:buNone/>
            </a:pPr>
            <a:r>
              <a:rPr lang="es-ES" sz="6000" b="0" strike="noStrike" spc="-1">
                <a:solidFill>
                  <a:srgbClr val="000000"/>
                </a:solidFill>
                <a:latin typeface="Arial"/>
                <a:ea typeface="Microsoft YaHei"/>
              </a:rPr>
              <a:t>Haga clic para modificar el estilo de título del patrón</a:t>
            </a:r>
            <a:endParaRPr lang="en-US" sz="6000" b="0" strike="noStrike" spc="-1">
              <a:solidFill>
                <a:srgbClr val="000000"/>
              </a:solidFill>
              <a:latin typeface="Arial"/>
            </a:endParaRPr>
          </a:p>
        </p:txBody>
      </p:sp>
      <p:sp>
        <p:nvSpPr>
          <p:cNvPr id="123" name="PlaceHolder 2"/>
          <p:cNvSpPr>
            <a:spLocks noGrp="1"/>
          </p:cNvSpPr>
          <p:nvPr>
            <p:ph type="body"/>
          </p:nvPr>
        </p:nvSpPr>
        <p:spPr>
          <a:xfrm>
            <a:off x="685800" y="5200560"/>
            <a:ext cx="8675640" cy="1700280"/>
          </a:xfrm>
          <a:prstGeom prst="rect">
            <a:avLst/>
          </a:prstGeom>
          <a:noFill/>
          <a:ln w="12600">
            <a:noFill/>
          </a:ln>
        </p:spPr>
        <p:txBody>
          <a:bodyPr lIns="0" tIns="0" rIns="0" bIns="0" anchor="t">
            <a:normAutofit/>
          </a:bodyPr>
          <a:lstStyle/>
          <a:p>
            <a:pPr marL="432000" indent="-324000">
              <a:lnSpc>
                <a:spcPct val="100000"/>
              </a:lnSpc>
              <a:spcBef>
                <a:spcPts val="1451"/>
              </a:spcBef>
              <a:buClr>
                <a:srgbClr val="000000"/>
              </a:buClr>
              <a:buSzPct val="45000"/>
              <a:buFont typeface="Wingdings" charset="2"/>
              <a:buChar char=""/>
            </a:pPr>
            <a:r>
              <a:rPr lang="es-ES" sz="2400" b="0" strike="noStrike" spc="-1">
                <a:solidFill>
                  <a:srgbClr val="898989"/>
                </a:solidFill>
                <a:latin typeface="Arial"/>
                <a:ea typeface="Microsoft YaHei"/>
              </a:rPr>
              <a:t>Haga clic para modificar los estilos de texto del patrón</a:t>
            </a:r>
            <a:endParaRPr lang="en-US" sz="2400" b="0" strike="noStrike" spc="-1">
              <a:solidFill>
                <a:srgbClr val="000000"/>
              </a:solidFill>
              <a:latin typeface="Arial"/>
            </a:endParaRPr>
          </a:p>
        </p:txBody>
      </p:sp>
      <p:sp>
        <p:nvSpPr>
          <p:cNvPr id="124" name="PlaceHolder 3"/>
          <p:cNvSpPr>
            <a:spLocks noGrp="1"/>
          </p:cNvSpPr>
          <p:nvPr>
            <p:ph type="dt" idx="10"/>
          </p:nvPr>
        </p:nvSpPr>
        <p:spPr>
          <a:xfrm>
            <a:off x="502920" y="7080480"/>
            <a:ext cx="2343240" cy="536040"/>
          </a:xfrm>
          <a:prstGeom prst="rect">
            <a:avLst/>
          </a:prstGeom>
          <a:noFill/>
          <a:ln w="12600">
            <a:noFill/>
          </a:ln>
        </p:spPr>
        <p:txBody>
          <a:bodyPr lIns="0" tIns="0" rIns="0" bIns="0" anchor="t">
            <a:noAutofit/>
          </a:bodyPr>
          <a:lstStyle/>
          <a:p>
            <a:pPr indent="0">
              <a:buNone/>
            </a:pPr>
            <a:endParaRPr lang="en-US" sz="2400" b="0" strike="noStrike" spc="-1">
              <a:solidFill>
                <a:srgbClr val="000000"/>
              </a:solidFill>
              <a:latin typeface="Times New Roman"/>
            </a:endParaRPr>
          </a:p>
        </p:txBody>
      </p:sp>
      <p:sp>
        <p:nvSpPr>
          <p:cNvPr id="125" name="PlaceHolder 4"/>
          <p:cNvSpPr>
            <a:spLocks noGrp="1"/>
          </p:cNvSpPr>
          <p:nvPr>
            <p:ph type="ftr" idx="11"/>
          </p:nvPr>
        </p:nvSpPr>
        <p:spPr>
          <a:xfrm>
            <a:off x="3439800" y="7080480"/>
            <a:ext cx="3188160" cy="536040"/>
          </a:xfrm>
          <a:prstGeom prst="rect">
            <a:avLst/>
          </a:prstGeom>
          <a:noFill/>
          <a:ln w="12600">
            <a:noFill/>
          </a:ln>
        </p:spPr>
        <p:txBody>
          <a:bodyPr lIns="0" tIns="0" rIns="0" bIns="0" anchor="t" anchorCtr="1">
            <a:noAutofit/>
          </a:bodyPr>
          <a:lstStyle/>
          <a:p>
            <a:pPr indent="0">
              <a:buNone/>
            </a:pPr>
            <a:endParaRPr lang="en-US" sz="2400" b="0" strike="noStrike" spc="-1">
              <a:solidFill>
                <a:srgbClr val="000000"/>
              </a:solidFill>
              <a:latin typeface="Times New Roman"/>
            </a:endParaRPr>
          </a:p>
        </p:txBody>
      </p:sp>
      <p:sp>
        <p:nvSpPr>
          <p:cNvPr id="126" name="PlaceHolder 5"/>
          <p:cNvSpPr>
            <a:spLocks noGrp="1"/>
          </p:cNvSpPr>
          <p:nvPr>
            <p:ph type="sldNum" idx="12"/>
          </p:nvPr>
        </p:nvSpPr>
        <p:spPr>
          <a:xfrm>
            <a:off x="7211520" y="7080480"/>
            <a:ext cx="2343240" cy="536040"/>
          </a:xfrm>
          <a:prstGeom prst="rect">
            <a:avLst/>
          </a:prstGeom>
          <a:noFill/>
          <a:ln w="12600">
            <a:noFill/>
          </a:ln>
        </p:spPr>
        <p:txBody>
          <a:bodyPr lIns="0" tIns="0" rIns="0" bIns="0" anchor="t">
            <a:noAutofit/>
          </a:bodyPr>
          <a:lstStyle>
            <a:lvl1pPr indent="0" algn="r">
              <a:lnSpc>
                <a:spcPct val="100000"/>
              </a:lnSpc>
              <a:buNone/>
              <a:defRPr lang="es-CO" sz="1400" b="0" strike="noStrike" spc="-1">
                <a:solidFill>
                  <a:srgbClr val="000000"/>
                </a:solidFill>
                <a:latin typeface="Times New Roman"/>
                <a:ea typeface="Segoe UI"/>
              </a:defRPr>
            </a:lvl1pPr>
          </a:lstStyle>
          <a:p>
            <a:pPr indent="0" algn="r">
              <a:lnSpc>
                <a:spcPct val="100000"/>
              </a:lnSpc>
              <a:buNone/>
            </a:pPr>
            <a:fld id="{56B77F98-348A-4D18-88C0-47D1049BB7C2}" type="slidenum">
              <a:rPr lang="es-CO" sz="1400" b="0" strike="noStrike" spc="-1">
                <a:solidFill>
                  <a:srgbClr val="000000"/>
                </a:solidFill>
                <a:latin typeface="Times New Roman"/>
                <a:ea typeface="Segoe UI"/>
              </a:rPr>
              <a:t>‹Nº›</a:t>
            </a:fld>
            <a:endParaRPr lang="en-US" sz="14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 name="PlaceHolder 1"/>
          <p:cNvSpPr>
            <a:spLocks noGrp="1"/>
          </p:cNvSpPr>
          <p:nvPr>
            <p:ph type="title"/>
          </p:nvPr>
        </p:nvSpPr>
        <p:spPr>
          <a:xfrm>
            <a:off x="502920" y="309600"/>
            <a:ext cx="9052200" cy="1297800"/>
          </a:xfrm>
          <a:prstGeom prst="rect">
            <a:avLst/>
          </a:prstGeom>
          <a:noFill/>
          <a:ln w="12600">
            <a:noFill/>
          </a:ln>
        </p:spPr>
        <p:txBody>
          <a:bodyPr lIns="0" tIns="0" rIns="0" bIns="0" anchor="ctr" anchorCtr="1">
            <a:noAutofit/>
          </a:bodyPr>
          <a:lstStyle/>
          <a:p>
            <a:pPr indent="0" algn="ctr">
              <a:lnSpc>
                <a:spcPct val="100000"/>
              </a:lnSpc>
              <a:buNone/>
            </a:pPr>
            <a:r>
              <a:rPr lang="es-ES" sz="4520" b="0" strike="noStrike" spc="-1">
                <a:solidFill>
                  <a:srgbClr val="000000"/>
                </a:solidFill>
                <a:latin typeface="Arial"/>
                <a:ea typeface="Microsoft YaHei"/>
              </a:rPr>
              <a:t>Haga clic para modificar el estilo de título del patrón</a:t>
            </a:r>
            <a:endParaRPr lang="en-US" sz="4520" b="0" strike="noStrike" spc="-1">
              <a:solidFill>
                <a:srgbClr val="000000"/>
              </a:solidFill>
              <a:latin typeface="Arial"/>
            </a:endParaRPr>
          </a:p>
        </p:txBody>
      </p:sp>
      <p:sp>
        <p:nvSpPr>
          <p:cNvPr id="164" name="PlaceHolder 2"/>
          <p:cNvSpPr>
            <a:spLocks noGrp="1"/>
          </p:cNvSpPr>
          <p:nvPr>
            <p:ph type="title"/>
          </p:nvPr>
        </p:nvSpPr>
        <p:spPr>
          <a:xfrm>
            <a:off x="503280" y="1819440"/>
            <a:ext cx="4449600" cy="4506840"/>
          </a:xfrm>
          <a:prstGeom prst="rect">
            <a:avLst/>
          </a:prstGeom>
          <a:noFill/>
          <a:ln w="12600">
            <a:noFill/>
          </a:ln>
        </p:spPr>
        <p:txBody>
          <a:bodyPr lIns="0" tIns="0" rIns="0" bIns="0" anchor="t">
            <a:noAutofit/>
          </a:bodyPr>
          <a:lstStyle/>
          <a:p>
            <a:pPr indent="0" algn="ctr">
              <a:lnSpc>
                <a:spcPct val="100000"/>
              </a:lnSpc>
              <a:spcBef>
                <a:spcPts val="1451"/>
              </a:spcBef>
              <a:buNone/>
            </a:pPr>
            <a:r>
              <a:rPr lang="es-ES" sz="3290" b="0" strike="noStrike" spc="-1">
                <a:solidFill>
                  <a:srgbClr val="000000"/>
                </a:solidFill>
                <a:latin typeface="Arial"/>
                <a:ea typeface="Microsoft YaHei"/>
              </a:rPr>
              <a:t>Haga clic para modificar los estilos de texto del patrón</a:t>
            </a:r>
            <a:endParaRPr lang="en-US" sz="3290" b="0" strike="noStrike" spc="-1">
              <a:solidFill>
                <a:srgbClr val="000000"/>
              </a:solidFill>
              <a:latin typeface="Arial"/>
            </a:endParaRPr>
          </a:p>
          <a:p>
            <a:pPr marL="685800" lvl="1" indent="-228600">
              <a:lnSpc>
                <a:spcPct val="90000"/>
              </a:lnSpc>
              <a:spcBef>
                <a:spcPts val="499"/>
              </a:spcBef>
              <a:buClr>
                <a:srgbClr val="000000"/>
              </a:buClr>
              <a:buFont typeface="Arial"/>
              <a:buChar char="•"/>
            </a:pPr>
            <a:r>
              <a:rPr lang="es-ES" sz="2400" b="0" strike="noStrike" spc="-1">
                <a:solidFill>
                  <a:srgbClr val="000000"/>
                </a:solidFill>
                <a:latin typeface="Calibri"/>
              </a:rPr>
              <a:t>Segundo nivel</a:t>
            </a:r>
            <a:endParaRPr lang="en-US" sz="2400" b="0" strike="noStrike" spc="-1">
              <a:solidFill>
                <a:srgbClr val="000000"/>
              </a:solidFill>
              <a:latin typeface="Arial"/>
            </a:endParaRPr>
          </a:p>
          <a:p>
            <a:pPr marL="1143000" lvl="2" indent="-228600">
              <a:lnSpc>
                <a:spcPct val="90000"/>
              </a:lnSpc>
              <a:spcBef>
                <a:spcPts val="499"/>
              </a:spcBef>
              <a:buClr>
                <a:srgbClr val="000000"/>
              </a:buClr>
              <a:buFont typeface="Arial"/>
              <a:buChar char="•"/>
            </a:pPr>
            <a:r>
              <a:rPr lang="es-ES" sz="2000" b="0" strike="noStrike" spc="-1">
                <a:solidFill>
                  <a:srgbClr val="000000"/>
                </a:solidFill>
                <a:latin typeface="Calibri"/>
              </a:rPr>
              <a:t>Tercer nivel</a:t>
            </a:r>
            <a:endParaRPr lang="en-US" sz="2000" b="0" strike="noStrike" spc="-1">
              <a:solidFill>
                <a:srgbClr val="000000"/>
              </a:solidFill>
              <a:latin typeface="Arial"/>
            </a:endParaRPr>
          </a:p>
          <a:p>
            <a:pPr marL="1600200" lvl="3" indent="-228600">
              <a:lnSpc>
                <a:spcPct val="90000"/>
              </a:lnSpc>
              <a:spcBef>
                <a:spcPts val="499"/>
              </a:spcBef>
              <a:buClr>
                <a:srgbClr val="000000"/>
              </a:buClr>
              <a:buFont typeface="Arial"/>
              <a:buChar char="•"/>
            </a:pPr>
            <a:r>
              <a:rPr lang="es-ES" sz="1800" b="0" strike="noStrike" spc="-1">
                <a:solidFill>
                  <a:srgbClr val="000000"/>
                </a:solidFill>
                <a:latin typeface="Calibri"/>
              </a:rPr>
              <a:t>Cuarto nivel</a:t>
            </a:r>
            <a:endParaRPr lang="en-US" sz="1800" b="0" strike="noStrike" spc="-1">
              <a:solidFill>
                <a:srgbClr val="000000"/>
              </a:solidFill>
              <a:latin typeface="Arial"/>
            </a:endParaRPr>
          </a:p>
          <a:p>
            <a:pPr marL="2057400" lvl="4" indent="-228600">
              <a:lnSpc>
                <a:spcPct val="90000"/>
              </a:lnSpc>
              <a:spcBef>
                <a:spcPts val="499"/>
              </a:spcBef>
              <a:buClr>
                <a:srgbClr val="000000"/>
              </a:buClr>
              <a:buFont typeface="Arial"/>
              <a:buChar char="•"/>
            </a:pPr>
            <a:r>
              <a:rPr lang="es-ES" sz="1800" b="0" strike="noStrike" spc="-1">
                <a:solidFill>
                  <a:srgbClr val="000000"/>
                </a:solidFill>
                <a:latin typeface="Calibri"/>
              </a:rPr>
              <a:t>Quinto nivel</a:t>
            </a:r>
            <a:endParaRPr lang="en-US" sz="1800" b="0" strike="noStrike" spc="-1">
              <a:solidFill>
                <a:srgbClr val="000000"/>
              </a:solidFill>
              <a:latin typeface="Arial"/>
            </a:endParaRPr>
          </a:p>
        </p:txBody>
      </p:sp>
      <p:sp>
        <p:nvSpPr>
          <p:cNvPr id="165" name="PlaceHolder 3"/>
          <p:cNvSpPr>
            <a:spLocks noGrp="1"/>
          </p:cNvSpPr>
          <p:nvPr>
            <p:ph type="title"/>
          </p:nvPr>
        </p:nvSpPr>
        <p:spPr>
          <a:xfrm>
            <a:off x="5105520" y="1819440"/>
            <a:ext cx="4449600" cy="4506840"/>
          </a:xfrm>
          <a:prstGeom prst="rect">
            <a:avLst/>
          </a:prstGeom>
          <a:noFill/>
          <a:ln w="12600">
            <a:noFill/>
          </a:ln>
        </p:spPr>
        <p:txBody>
          <a:bodyPr lIns="0" tIns="0" rIns="0" bIns="0" anchor="t">
            <a:noAutofit/>
          </a:bodyPr>
          <a:lstStyle/>
          <a:p>
            <a:pPr indent="0" algn="ctr">
              <a:lnSpc>
                <a:spcPct val="100000"/>
              </a:lnSpc>
              <a:spcBef>
                <a:spcPts val="1451"/>
              </a:spcBef>
              <a:buNone/>
            </a:pPr>
            <a:r>
              <a:rPr lang="es-ES" sz="3290" b="0" strike="noStrike" spc="-1">
                <a:solidFill>
                  <a:srgbClr val="000000"/>
                </a:solidFill>
                <a:latin typeface="Arial"/>
                <a:ea typeface="Microsoft YaHei"/>
              </a:rPr>
              <a:t>Haga clic para modificar los estilos de texto del patrón</a:t>
            </a:r>
            <a:endParaRPr lang="en-US" sz="3290" b="0" strike="noStrike" spc="-1">
              <a:solidFill>
                <a:srgbClr val="000000"/>
              </a:solidFill>
              <a:latin typeface="Arial"/>
            </a:endParaRPr>
          </a:p>
          <a:p>
            <a:pPr marL="685800" lvl="1" indent="-228600">
              <a:lnSpc>
                <a:spcPct val="90000"/>
              </a:lnSpc>
              <a:spcBef>
                <a:spcPts val="499"/>
              </a:spcBef>
              <a:buClr>
                <a:srgbClr val="000000"/>
              </a:buClr>
              <a:buFont typeface="Arial"/>
              <a:buChar char="•"/>
            </a:pPr>
            <a:r>
              <a:rPr lang="es-ES" sz="2400" b="0" strike="noStrike" spc="-1">
                <a:solidFill>
                  <a:srgbClr val="000000"/>
                </a:solidFill>
                <a:latin typeface="Calibri"/>
              </a:rPr>
              <a:t>Segundo nivel</a:t>
            </a:r>
            <a:endParaRPr lang="en-US" sz="2400" b="0" strike="noStrike" spc="-1">
              <a:solidFill>
                <a:srgbClr val="000000"/>
              </a:solidFill>
              <a:latin typeface="Arial"/>
            </a:endParaRPr>
          </a:p>
          <a:p>
            <a:pPr marL="1143000" lvl="2" indent="-228600">
              <a:lnSpc>
                <a:spcPct val="90000"/>
              </a:lnSpc>
              <a:spcBef>
                <a:spcPts val="499"/>
              </a:spcBef>
              <a:buClr>
                <a:srgbClr val="000000"/>
              </a:buClr>
              <a:buFont typeface="Arial"/>
              <a:buChar char="•"/>
            </a:pPr>
            <a:r>
              <a:rPr lang="es-ES" sz="2000" b="0" strike="noStrike" spc="-1">
                <a:solidFill>
                  <a:srgbClr val="000000"/>
                </a:solidFill>
                <a:latin typeface="Calibri"/>
              </a:rPr>
              <a:t>Tercer nivel</a:t>
            </a:r>
            <a:endParaRPr lang="en-US" sz="2000" b="0" strike="noStrike" spc="-1">
              <a:solidFill>
                <a:srgbClr val="000000"/>
              </a:solidFill>
              <a:latin typeface="Arial"/>
            </a:endParaRPr>
          </a:p>
          <a:p>
            <a:pPr marL="1600200" lvl="3" indent="-228600">
              <a:lnSpc>
                <a:spcPct val="90000"/>
              </a:lnSpc>
              <a:spcBef>
                <a:spcPts val="499"/>
              </a:spcBef>
              <a:buClr>
                <a:srgbClr val="000000"/>
              </a:buClr>
              <a:buFont typeface="Arial"/>
              <a:buChar char="•"/>
            </a:pPr>
            <a:r>
              <a:rPr lang="es-ES" sz="1800" b="0" strike="noStrike" spc="-1">
                <a:solidFill>
                  <a:srgbClr val="000000"/>
                </a:solidFill>
                <a:latin typeface="Calibri"/>
              </a:rPr>
              <a:t>Cuarto nivel</a:t>
            </a:r>
            <a:endParaRPr lang="en-US" sz="1800" b="0" strike="noStrike" spc="-1">
              <a:solidFill>
                <a:srgbClr val="000000"/>
              </a:solidFill>
              <a:latin typeface="Arial"/>
            </a:endParaRPr>
          </a:p>
          <a:p>
            <a:pPr marL="2057400" lvl="4" indent="-228600">
              <a:lnSpc>
                <a:spcPct val="90000"/>
              </a:lnSpc>
              <a:spcBef>
                <a:spcPts val="499"/>
              </a:spcBef>
              <a:buClr>
                <a:srgbClr val="000000"/>
              </a:buClr>
              <a:buFont typeface="Arial"/>
              <a:buChar char="•"/>
            </a:pPr>
            <a:r>
              <a:rPr lang="es-ES" sz="1800" b="0" strike="noStrike" spc="-1">
                <a:solidFill>
                  <a:srgbClr val="000000"/>
                </a:solidFill>
                <a:latin typeface="Calibri"/>
              </a:rPr>
              <a:t>Quinto nivel</a:t>
            </a:r>
            <a:endParaRPr lang="en-US" sz="1800" b="0" strike="noStrike" spc="-1">
              <a:solidFill>
                <a:srgbClr val="000000"/>
              </a:solidFill>
              <a:latin typeface="Arial"/>
            </a:endParaRPr>
          </a:p>
        </p:txBody>
      </p:sp>
      <p:sp>
        <p:nvSpPr>
          <p:cNvPr id="166" name="PlaceHolder 4"/>
          <p:cNvSpPr>
            <a:spLocks noGrp="1"/>
          </p:cNvSpPr>
          <p:nvPr>
            <p:ph type="dt" idx="13"/>
          </p:nvPr>
        </p:nvSpPr>
        <p:spPr>
          <a:xfrm>
            <a:off x="502920" y="7080480"/>
            <a:ext cx="2343240" cy="536040"/>
          </a:xfrm>
          <a:prstGeom prst="rect">
            <a:avLst/>
          </a:prstGeom>
          <a:noFill/>
          <a:ln w="12600">
            <a:noFill/>
          </a:ln>
        </p:spPr>
        <p:txBody>
          <a:bodyPr lIns="0" tIns="0" rIns="0" bIns="0" anchor="t">
            <a:noAutofit/>
          </a:bodyPr>
          <a:lstStyle/>
          <a:p>
            <a:pPr indent="0">
              <a:buNone/>
            </a:pPr>
            <a:endParaRPr lang="en-US" sz="2400" b="0" strike="noStrike" spc="-1">
              <a:solidFill>
                <a:srgbClr val="000000"/>
              </a:solidFill>
              <a:latin typeface="Times New Roman"/>
            </a:endParaRPr>
          </a:p>
        </p:txBody>
      </p:sp>
      <p:sp>
        <p:nvSpPr>
          <p:cNvPr id="167" name="PlaceHolder 5"/>
          <p:cNvSpPr>
            <a:spLocks noGrp="1"/>
          </p:cNvSpPr>
          <p:nvPr>
            <p:ph type="ftr" idx="14"/>
          </p:nvPr>
        </p:nvSpPr>
        <p:spPr>
          <a:xfrm>
            <a:off x="3439800" y="7080480"/>
            <a:ext cx="3188160" cy="536040"/>
          </a:xfrm>
          <a:prstGeom prst="rect">
            <a:avLst/>
          </a:prstGeom>
          <a:noFill/>
          <a:ln w="12600">
            <a:noFill/>
          </a:ln>
        </p:spPr>
        <p:txBody>
          <a:bodyPr lIns="0" tIns="0" rIns="0" bIns="0" anchor="t" anchorCtr="1">
            <a:noAutofit/>
          </a:bodyPr>
          <a:lstStyle/>
          <a:p>
            <a:pPr indent="0">
              <a:buNone/>
            </a:pPr>
            <a:endParaRPr lang="en-US" sz="2400" b="0" strike="noStrike" spc="-1">
              <a:solidFill>
                <a:srgbClr val="000000"/>
              </a:solidFill>
              <a:latin typeface="Times New Roman"/>
            </a:endParaRPr>
          </a:p>
        </p:txBody>
      </p:sp>
      <p:sp>
        <p:nvSpPr>
          <p:cNvPr id="168" name="PlaceHolder 6"/>
          <p:cNvSpPr>
            <a:spLocks noGrp="1"/>
          </p:cNvSpPr>
          <p:nvPr>
            <p:ph type="sldNum" idx="15"/>
          </p:nvPr>
        </p:nvSpPr>
        <p:spPr>
          <a:xfrm>
            <a:off x="7211520" y="7080480"/>
            <a:ext cx="2343240" cy="536040"/>
          </a:xfrm>
          <a:prstGeom prst="rect">
            <a:avLst/>
          </a:prstGeom>
          <a:noFill/>
          <a:ln w="12600">
            <a:noFill/>
          </a:ln>
        </p:spPr>
        <p:txBody>
          <a:bodyPr lIns="0" tIns="0" rIns="0" bIns="0" anchor="t">
            <a:noAutofit/>
          </a:bodyPr>
          <a:lstStyle>
            <a:lvl1pPr indent="0" algn="r">
              <a:lnSpc>
                <a:spcPct val="100000"/>
              </a:lnSpc>
              <a:buNone/>
              <a:defRPr lang="es-CO" sz="1400" b="0" strike="noStrike" spc="-1">
                <a:solidFill>
                  <a:srgbClr val="000000"/>
                </a:solidFill>
                <a:latin typeface="Times New Roman"/>
                <a:ea typeface="Segoe UI"/>
              </a:defRPr>
            </a:lvl1pPr>
          </a:lstStyle>
          <a:p>
            <a:pPr indent="0" algn="r">
              <a:lnSpc>
                <a:spcPct val="100000"/>
              </a:lnSpc>
              <a:buNone/>
            </a:pPr>
            <a:fld id="{30101E48-7D8D-4BEA-A8F5-7080B25BA76B}" type="slidenum">
              <a:rPr lang="es-CO" sz="1400" b="0" strike="noStrike" spc="-1">
                <a:solidFill>
                  <a:srgbClr val="000000"/>
                </a:solidFill>
                <a:latin typeface="Times New Roman"/>
                <a:ea typeface="Segoe UI"/>
              </a:rPr>
              <a:t>‹Nº›</a:t>
            </a:fld>
            <a:endParaRPr lang="en-US" sz="14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 name="PlaceHolder 1"/>
          <p:cNvSpPr>
            <a:spLocks noGrp="1"/>
          </p:cNvSpPr>
          <p:nvPr>
            <p:ph type="title"/>
          </p:nvPr>
        </p:nvSpPr>
        <p:spPr>
          <a:xfrm>
            <a:off x="692280" y="414360"/>
            <a:ext cx="8675640" cy="1501920"/>
          </a:xfrm>
          <a:prstGeom prst="rect">
            <a:avLst/>
          </a:prstGeom>
          <a:noFill/>
          <a:ln w="12600">
            <a:noFill/>
          </a:ln>
        </p:spPr>
        <p:txBody>
          <a:bodyPr lIns="0" tIns="0" rIns="0" bIns="0" anchor="ctr" anchorCtr="1">
            <a:noAutofit/>
          </a:bodyPr>
          <a:lstStyle/>
          <a:p>
            <a:pPr indent="0" algn="ctr">
              <a:lnSpc>
                <a:spcPct val="100000"/>
              </a:lnSpc>
              <a:buNone/>
            </a:pPr>
            <a:r>
              <a:rPr lang="es-ES" sz="4520" b="0" strike="noStrike" spc="-1">
                <a:solidFill>
                  <a:srgbClr val="000000"/>
                </a:solidFill>
                <a:latin typeface="Arial"/>
                <a:ea typeface="Microsoft YaHei"/>
              </a:rPr>
              <a:t>Haga clic para modificar el estilo de título del patrón</a:t>
            </a:r>
            <a:endParaRPr lang="en-US" sz="4520" b="0" strike="noStrike" spc="-1">
              <a:solidFill>
                <a:srgbClr val="000000"/>
              </a:solidFill>
              <a:latin typeface="Arial"/>
            </a:endParaRPr>
          </a:p>
        </p:txBody>
      </p:sp>
      <p:sp>
        <p:nvSpPr>
          <p:cNvPr id="206" name="PlaceHolder 2"/>
          <p:cNvSpPr>
            <a:spLocks noGrp="1"/>
          </p:cNvSpPr>
          <p:nvPr>
            <p:ph type="body"/>
          </p:nvPr>
        </p:nvSpPr>
        <p:spPr>
          <a:xfrm>
            <a:off x="692280" y="1905120"/>
            <a:ext cx="4255920" cy="933480"/>
          </a:xfrm>
          <a:prstGeom prst="rect">
            <a:avLst/>
          </a:prstGeom>
          <a:noFill/>
          <a:ln w="12600">
            <a:noFill/>
          </a:ln>
        </p:spPr>
        <p:txBody>
          <a:bodyPr lIns="0" tIns="0" rIns="0" bIns="0" anchor="b">
            <a:normAutofit fontScale="92000"/>
          </a:bodyPr>
          <a:lstStyle/>
          <a:p>
            <a:pPr marL="397440" indent="-298080">
              <a:lnSpc>
                <a:spcPct val="100000"/>
              </a:lnSpc>
              <a:spcBef>
                <a:spcPts val="1451"/>
              </a:spcBef>
              <a:buClr>
                <a:srgbClr val="000000"/>
              </a:buClr>
              <a:buSzPct val="45000"/>
              <a:buFont typeface="Wingdings" charset="2"/>
              <a:buChar char=""/>
            </a:pPr>
            <a:r>
              <a:rPr lang="es-ES" sz="2400" b="1" strike="noStrike" spc="-1">
                <a:solidFill>
                  <a:srgbClr val="000000"/>
                </a:solidFill>
                <a:latin typeface="Arial"/>
                <a:ea typeface="Microsoft YaHei"/>
              </a:rPr>
              <a:t>Haga clic para modificar los estilos de texto del patrón</a:t>
            </a:r>
            <a:endParaRPr lang="en-US" sz="2400" b="0" strike="noStrike" spc="-1">
              <a:solidFill>
                <a:srgbClr val="000000"/>
              </a:solidFill>
              <a:latin typeface="Arial"/>
            </a:endParaRPr>
          </a:p>
        </p:txBody>
      </p:sp>
      <p:sp>
        <p:nvSpPr>
          <p:cNvPr id="207" name="PlaceHolder 3"/>
          <p:cNvSpPr>
            <a:spLocks noGrp="1"/>
          </p:cNvSpPr>
          <p:nvPr>
            <p:ph type="title"/>
          </p:nvPr>
        </p:nvSpPr>
        <p:spPr>
          <a:xfrm>
            <a:off x="692280" y="2838600"/>
            <a:ext cx="4255920" cy="4176720"/>
          </a:xfrm>
          <a:prstGeom prst="rect">
            <a:avLst/>
          </a:prstGeom>
          <a:noFill/>
          <a:ln w="12600">
            <a:noFill/>
          </a:ln>
        </p:spPr>
        <p:txBody>
          <a:bodyPr lIns="0" tIns="0" rIns="0" bIns="0" anchor="t">
            <a:noAutofit/>
          </a:bodyPr>
          <a:lstStyle/>
          <a:p>
            <a:pPr indent="0" algn="ctr">
              <a:lnSpc>
                <a:spcPct val="100000"/>
              </a:lnSpc>
              <a:spcBef>
                <a:spcPts val="1451"/>
              </a:spcBef>
              <a:buNone/>
            </a:pPr>
            <a:r>
              <a:rPr lang="es-ES" sz="3290" b="0" strike="noStrike" spc="-1">
                <a:solidFill>
                  <a:srgbClr val="000000"/>
                </a:solidFill>
                <a:latin typeface="Arial"/>
                <a:ea typeface="Microsoft YaHei"/>
              </a:rPr>
              <a:t>Haga clic para modificar los estilos de texto del patrón</a:t>
            </a:r>
            <a:endParaRPr lang="en-US" sz="3290" b="0" strike="noStrike" spc="-1">
              <a:solidFill>
                <a:srgbClr val="000000"/>
              </a:solidFill>
              <a:latin typeface="Arial"/>
            </a:endParaRPr>
          </a:p>
          <a:p>
            <a:pPr marL="685800" lvl="1" indent="-228600">
              <a:lnSpc>
                <a:spcPct val="90000"/>
              </a:lnSpc>
              <a:spcBef>
                <a:spcPts val="499"/>
              </a:spcBef>
              <a:buClr>
                <a:srgbClr val="000000"/>
              </a:buClr>
              <a:buFont typeface="Arial"/>
              <a:buChar char="•"/>
            </a:pPr>
            <a:r>
              <a:rPr lang="es-ES" sz="2400" b="0" strike="noStrike" spc="-1">
                <a:solidFill>
                  <a:srgbClr val="000000"/>
                </a:solidFill>
                <a:latin typeface="Calibri"/>
              </a:rPr>
              <a:t>Segundo nivel</a:t>
            </a:r>
            <a:endParaRPr lang="en-US" sz="2400" b="0" strike="noStrike" spc="-1">
              <a:solidFill>
                <a:srgbClr val="000000"/>
              </a:solidFill>
              <a:latin typeface="Arial"/>
            </a:endParaRPr>
          </a:p>
          <a:p>
            <a:pPr marL="1143000" lvl="2" indent="-228600">
              <a:lnSpc>
                <a:spcPct val="90000"/>
              </a:lnSpc>
              <a:spcBef>
                <a:spcPts val="499"/>
              </a:spcBef>
              <a:buClr>
                <a:srgbClr val="000000"/>
              </a:buClr>
              <a:buFont typeface="Arial"/>
              <a:buChar char="•"/>
            </a:pPr>
            <a:r>
              <a:rPr lang="es-ES" sz="2000" b="0" strike="noStrike" spc="-1">
                <a:solidFill>
                  <a:srgbClr val="000000"/>
                </a:solidFill>
                <a:latin typeface="Calibri"/>
              </a:rPr>
              <a:t>Tercer nivel</a:t>
            </a:r>
            <a:endParaRPr lang="en-US" sz="2000" b="0" strike="noStrike" spc="-1">
              <a:solidFill>
                <a:srgbClr val="000000"/>
              </a:solidFill>
              <a:latin typeface="Arial"/>
            </a:endParaRPr>
          </a:p>
          <a:p>
            <a:pPr marL="1600200" lvl="3" indent="-228600">
              <a:lnSpc>
                <a:spcPct val="90000"/>
              </a:lnSpc>
              <a:spcBef>
                <a:spcPts val="499"/>
              </a:spcBef>
              <a:buClr>
                <a:srgbClr val="000000"/>
              </a:buClr>
              <a:buFont typeface="Arial"/>
              <a:buChar char="•"/>
            </a:pPr>
            <a:r>
              <a:rPr lang="es-ES" sz="1800" b="0" strike="noStrike" spc="-1">
                <a:solidFill>
                  <a:srgbClr val="000000"/>
                </a:solidFill>
                <a:latin typeface="Calibri"/>
              </a:rPr>
              <a:t>Cuarto nivel</a:t>
            </a:r>
            <a:endParaRPr lang="en-US" sz="1800" b="0" strike="noStrike" spc="-1">
              <a:solidFill>
                <a:srgbClr val="000000"/>
              </a:solidFill>
              <a:latin typeface="Arial"/>
            </a:endParaRPr>
          </a:p>
          <a:p>
            <a:pPr marL="2057400" lvl="4" indent="-228600">
              <a:lnSpc>
                <a:spcPct val="90000"/>
              </a:lnSpc>
              <a:spcBef>
                <a:spcPts val="499"/>
              </a:spcBef>
              <a:buClr>
                <a:srgbClr val="000000"/>
              </a:buClr>
              <a:buFont typeface="Arial"/>
              <a:buChar char="•"/>
            </a:pPr>
            <a:r>
              <a:rPr lang="es-ES" sz="1800" b="0" strike="noStrike" spc="-1">
                <a:solidFill>
                  <a:srgbClr val="000000"/>
                </a:solidFill>
                <a:latin typeface="Calibri"/>
              </a:rPr>
              <a:t>Quinto nivel</a:t>
            </a:r>
            <a:endParaRPr lang="en-US" sz="1800" b="0" strike="noStrike" spc="-1">
              <a:solidFill>
                <a:srgbClr val="000000"/>
              </a:solidFill>
              <a:latin typeface="Arial"/>
            </a:endParaRPr>
          </a:p>
        </p:txBody>
      </p:sp>
      <p:sp>
        <p:nvSpPr>
          <p:cNvPr id="208" name="PlaceHolder 4"/>
          <p:cNvSpPr>
            <a:spLocks noGrp="1"/>
          </p:cNvSpPr>
          <p:nvPr>
            <p:ph type="body"/>
          </p:nvPr>
        </p:nvSpPr>
        <p:spPr>
          <a:xfrm>
            <a:off x="5092560" y="1905120"/>
            <a:ext cx="4275000" cy="933480"/>
          </a:xfrm>
          <a:prstGeom prst="rect">
            <a:avLst/>
          </a:prstGeom>
          <a:noFill/>
          <a:ln w="12600">
            <a:noFill/>
          </a:ln>
        </p:spPr>
        <p:txBody>
          <a:bodyPr lIns="0" tIns="0" rIns="0" bIns="0" anchor="b">
            <a:normAutofit/>
          </a:bodyPr>
          <a:lstStyle/>
          <a:p>
            <a:pPr indent="0">
              <a:lnSpc>
                <a:spcPct val="100000"/>
              </a:lnSpc>
              <a:spcBef>
                <a:spcPts val="1451"/>
              </a:spcBef>
            </a:pPr>
            <a:r>
              <a:rPr lang="es-ES" sz="2400" b="1" strike="noStrike" spc="-1">
                <a:solidFill>
                  <a:srgbClr val="000000"/>
                </a:solidFill>
                <a:latin typeface="Arial"/>
                <a:ea typeface="Microsoft YaHei"/>
              </a:rPr>
              <a:t>Haga clic para modificar los estilos de texto del patrón</a:t>
            </a:r>
            <a:endParaRPr lang="en-US" sz="2400" b="0" strike="noStrike" spc="-1">
              <a:solidFill>
                <a:srgbClr val="000000"/>
              </a:solidFill>
              <a:latin typeface="Arial"/>
            </a:endParaRPr>
          </a:p>
        </p:txBody>
      </p:sp>
      <p:sp>
        <p:nvSpPr>
          <p:cNvPr id="209" name="PlaceHolder 5"/>
          <p:cNvSpPr>
            <a:spLocks noGrp="1"/>
          </p:cNvSpPr>
          <p:nvPr>
            <p:ph type="title"/>
          </p:nvPr>
        </p:nvSpPr>
        <p:spPr>
          <a:xfrm>
            <a:off x="5092560" y="2838600"/>
            <a:ext cx="4275000" cy="4176720"/>
          </a:xfrm>
          <a:prstGeom prst="rect">
            <a:avLst/>
          </a:prstGeom>
          <a:noFill/>
          <a:ln w="12600">
            <a:noFill/>
          </a:ln>
        </p:spPr>
        <p:txBody>
          <a:bodyPr lIns="0" tIns="0" rIns="0" bIns="0" anchor="t">
            <a:noAutofit/>
          </a:bodyPr>
          <a:lstStyle/>
          <a:p>
            <a:pPr indent="0" algn="ctr">
              <a:lnSpc>
                <a:spcPct val="100000"/>
              </a:lnSpc>
              <a:spcBef>
                <a:spcPts val="1451"/>
              </a:spcBef>
              <a:buNone/>
            </a:pPr>
            <a:r>
              <a:rPr lang="es-ES" sz="3290" b="0" strike="noStrike" spc="-1">
                <a:solidFill>
                  <a:srgbClr val="000000"/>
                </a:solidFill>
                <a:latin typeface="Arial"/>
                <a:ea typeface="Microsoft YaHei"/>
              </a:rPr>
              <a:t>Haga clic para modificar los estilos de texto del patrón</a:t>
            </a:r>
            <a:endParaRPr lang="en-US" sz="3290" b="0" strike="noStrike" spc="-1">
              <a:solidFill>
                <a:srgbClr val="000000"/>
              </a:solidFill>
              <a:latin typeface="Arial"/>
            </a:endParaRPr>
          </a:p>
          <a:p>
            <a:pPr marL="685800" lvl="1" indent="-228600">
              <a:lnSpc>
                <a:spcPct val="90000"/>
              </a:lnSpc>
              <a:spcBef>
                <a:spcPts val="499"/>
              </a:spcBef>
              <a:buClr>
                <a:srgbClr val="000000"/>
              </a:buClr>
              <a:buFont typeface="Arial"/>
              <a:buChar char="•"/>
            </a:pPr>
            <a:r>
              <a:rPr lang="es-ES" sz="2400" b="0" strike="noStrike" spc="-1">
                <a:solidFill>
                  <a:srgbClr val="000000"/>
                </a:solidFill>
                <a:latin typeface="Calibri"/>
              </a:rPr>
              <a:t>Segundo nivel</a:t>
            </a:r>
            <a:endParaRPr lang="en-US" sz="2400" b="0" strike="noStrike" spc="-1">
              <a:solidFill>
                <a:srgbClr val="000000"/>
              </a:solidFill>
              <a:latin typeface="Arial"/>
            </a:endParaRPr>
          </a:p>
          <a:p>
            <a:pPr marL="1143000" lvl="2" indent="-228600">
              <a:lnSpc>
                <a:spcPct val="90000"/>
              </a:lnSpc>
              <a:spcBef>
                <a:spcPts val="499"/>
              </a:spcBef>
              <a:buClr>
                <a:srgbClr val="000000"/>
              </a:buClr>
              <a:buFont typeface="Arial"/>
              <a:buChar char="•"/>
            </a:pPr>
            <a:r>
              <a:rPr lang="es-ES" sz="2000" b="0" strike="noStrike" spc="-1">
                <a:solidFill>
                  <a:srgbClr val="000000"/>
                </a:solidFill>
                <a:latin typeface="Calibri"/>
              </a:rPr>
              <a:t>Tercer nivel</a:t>
            </a:r>
            <a:endParaRPr lang="en-US" sz="2000" b="0" strike="noStrike" spc="-1">
              <a:solidFill>
                <a:srgbClr val="000000"/>
              </a:solidFill>
              <a:latin typeface="Arial"/>
            </a:endParaRPr>
          </a:p>
          <a:p>
            <a:pPr marL="1600200" lvl="3" indent="-228600">
              <a:lnSpc>
                <a:spcPct val="90000"/>
              </a:lnSpc>
              <a:spcBef>
                <a:spcPts val="499"/>
              </a:spcBef>
              <a:buClr>
                <a:srgbClr val="000000"/>
              </a:buClr>
              <a:buFont typeface="Arial"/>
              <a:buChar char="•"/>
            </a:pPr>
            <a:r>
              <a:rPr lang="es-ES" sz="1800" b="0" strike="noStrike" spc="-1">
                <a:solidFill>
                  <a:srgbClr val="000000"/>
                </a:solidFill>
                <a:latin typeface="Calibri"/>
              </a:rPr>
              <a:t>Cuarto nivel</a:t>
            </a:r>
            <a:endParaRPr lang="en-US" sz="1800" b="0" strike="noStrike" spc="-1">
              <a:solidFill>
                <a:srgbClr val="000000"/>
              </a:solidFill>
              <a:latin typeface="Arial"/>
            </a:endParaRPr>
          </a:p>
          <a:p>
            <a:pPr marL="2057400" lvl="4" indent="-228600">
              <a:lnSpc>
                <a:spcPct val="90000"/>
              </a:lnSpc>
              <a:spcBef>
                <a:spcPts val="499"/>
              </a:spcBef>
              <a:buClr>
                <a:srgbClr val="000000"/>
              </a:buClr>
              <a:buFont typeface="Arial"/>
              <a:buChar char="•"/>
            </a:pPr>
            <a:r>
              <a:rPr lang="es-ES" sz="1800" b="0" strike="noStrike" spc="-1">
                <a:solidFill>
                  <a:srgbClr val="000000"/>
                </a:solidFill>
                <a:latin typeface="Calibri"/>
              </a:rPr>
              <a:t>Quinto nivel</a:t>
            </a:r>
            <a:endParaRPr lang="en-US" sz="1800" b="0" strike="noStrike" spc="-1">
              <a:solidFill>
                <a:srgbClr val="000000"/>
              </a:solidFill>
              <a:latin typeface="Arial"/>
            </a:endParaRPr>
          </a:p>
        </p:txBody>
      </p:sp>
      <p:sp>
        <p:nvSpPr>
          <p:cNvPr id="210" name="PlaceHolder 6"/>
          <p:cNvSpPr>
            <a:spLocks noGrp="1"/>
          </p:cNvSpPr>
          <p:nvPr>
            <p:ph type="dt" idx="16"/>
          </p:nvPr>
        </p:nvSpPr>
        <p:spPr>
          <a:xfrm>
            <a:off x="502920" y="7080480"/>
            <a:ext cx="2343240" cy="536040"/>
          </a:xfrm>
          <a:prstGeom prst="rect">
            <a:avLst/>
          </a:prstGeom>
          <a:noFill/>
          <a:ln w="12600">
            <a:noFill/>
          </a:ln>
        </p:spPr>
        <p:txBody>
          <a:bodyPr lIns="0" tIns="0" rIns="0" bIns="0" anchor="t">
            <a:noAutofit/>
          </a:bodyPr>
          <a:lstStyle/>
          <a:p>
            <a:pPr indent="0">
              <a:buNone/>
            </a:pPr>
            <a:endParaRPr lang="en-US" sz="2400" b="0" strike="noStrike" spc="-1">
              <a:solidFill>
                <a:srgbClr val="000000"/>
              </a:solidFill>
              <a:latin typeface="Times New Roman"/>
            </a:endParaRPr>
          </a:p>
        </p:txBody>
      </p:sp>
      <p:sp>
        <p:nvSpPr>
          <p:cNvPr id="211" name="PlaceHolder 7"/>
          <p:cNvSpPr>
            <a:spLocks noGrp="1"/>
          </p:cNvSpPr>
          <p:nvPr>
            <p:ph type="ftr" idx="17"/>
          </p:nvPr>
        </p:nvSpPr>
        <p:spPr>
          <a:xfrm>
            <a:off x="3439800" y="7080480"/>
            <a:ext cx="3188160" cy="536040"/>
          </a:xfrm>
          <a:prstGeom prst="rect">
            <a:avLst/>
          </a:prstGeom>
          <a:noFill/>
          <a:ln w="12600">
            <a:noFill/>
          </a:ln>
        </p:spPr>
        <p:txBody>
          <a:bodyPr lIns="0" tIns="0" rIns="0" bIns="0" anchor="t" anchorCtr="1">
            <a:noAutofit/>
          </a:bodyPr>
          <a:lstStyle/>
          <a:p>
            <a:pPr indent="0">
              <a:buNone/>
            </a:pPr>
            <a:endParaRPr lang="en-US" sz="2400" b="0" strike="noStrike" spc="-1">
              <a:solidFill>
                <a:srgbClr val="000000"/>
              </a:solidFill>
              <a:latin typeface="Times New Roman"/>
            </a:endParaRPr>
          </a:p>
        </p:txBody>
      </p:sp>
      <p:sp>
        <p:nvSpPr>
          <p:cNvPr id="212" name="PlaceHolder 8"/>
          <p:cNvSpPr>
            <a:spLocks noGrp="1"/>
          </p:cNvSpPr>
          <p:nvPr>
            <p:ph type="sldNum" idx="18"/>
          </p:nvPr>
        </p:nvSpPr>
        <p:spPr>
          <a:xfrm>
            <a:off x="7211520" y="7080480"/>
            <a:ext cx="2343240" cy="536040"/>
          </a:xfrm>
          <a:prstGeom prst="rect">
            <a:avLst/>
          </a:prstGeom>
          <a:noFill/>
          <a:ln w="12600">
            <a:noFill/>
          </a:ln>
        </p:spPr>
        <p:txBody>
          <a:bodyPr lIns="0" tIns="0" rIns="0" bIns="0" anchor="t">
            <a:noAutofit/>
          </a:bodyPr>
          <a:lstStyle>
            <a:lvl1pPr indent="0" algn="r">
              <a:lnSpc>
                <a:spcPct val="100000"/>
              </a:lnSpc>
              <a:buNone/>
              <a:defRPr lang="es-CO" sz="1400" b="0" strike="noStrike" spc="-1">
                <a:solidFill>
                  <a:srgbClr val="000000"/>
                </a:solidFill>
                <a:latin typeface="Times New Roman"/>
                <a:ea typeface="Segoe UI"/>
              </a:defRPr>
            </a:lvl1pPr>
          </a:lstStyle>
          <a:p>
            <a:pPr indent="0" algn="r">
              <a:lnSpc>
                <a:spcPct val="100000"/>
              </a:lnSpc>
              <a:buNone/>
            </a:pPr>
            <a:fld id="{346F05C7-C210-42F4-982F-2D3B7953AAF5}" type="slidenum">
              <a:rPr lang="es-CO" sz="1400" b="0" strike="noStrike" spc="-1">
                <a:solidFill>
                  <a:srgbClr val="000000"/>
                </a:solidFill>
                <a:latin typeface="Times New Roman"/>
                <a:ea typeface="Segoe UI"/>
              </a:rPr>
              <a:t>‹Nº›</a:t>
            </a:fld>
            <a:endParaRPr lang="en-US" sz="14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9" name="PlaceHolder 1"/>
          <p:cNvSpPr>
            <a:spLocks noGrp="1"/>
          </p:cNvSpPr>
          <p:nvPr>
            <p:ph type="title"/>
          </p:nvPr>
        </p:nvSpPr>
        <p:spPr>
          <a:xfrm>
            <a:off x="502920" y="309600"/>
            <a:ext cx="9052200" cy="1297800"/>
          </a:xfrm>
          <a:prstGeom prst="rect">
            <a:avLst/>
          </a:prstGeom>
          <a:noFill/>
          <a:ln w="12600">
            <a:noFill/>
          </a:ln>
        </p:spPr>
        <p:txBody>
          <a:bodyPr lIns="0" tIns="0" rIns="0" bIns="0" anchor="ctr" anchorCtr="1">
            <a:noAutofit/>
          </a:bodyPr>
          <a:lstStyle/>
          <a:p>
            <a:pPr indent="0" algn="ctr">
              <a:lnSpc>
                <a:spcPct val="100000"/>
              </a:lnSpc>
              <a:buNone/>
            </a:pPr>
            <a:r>
              <a:rPr lang="es-ES" sz="4520" b="0" strike="noStrike" spc="-1">
                <a:solidFill>
                  <a:srgbClr val="000000"/>
                </a:solidFill>
                <a:latin typeface="Arial"/>
                <a:ea typeface="Microsoft YaHei"/>
              </a:rPr>
              <a:t>Haga clic para modificar el estilo de título del patrón</a:t>
            </a:r>
            <a:endParaRPr lang="en-US" sz="4520" b="0" strike="noStrike" spc="-1">
              <a:solidFill>
                <a:srgbClr val="000000"/>
              </a:solidFill>
              <a:latin typeface="Arial"/>
            </a:endParaRPr>
          </a:p>
        </p:txBody>
      </p:sp>
      <p:sp>
        <p:nvSpPr>
          <p:cNvPr id="250" name="PlaceHolder 2"/>
          <p:cNvSpPr>
            <a:spLocks noGrp="1"/>
          </p:cNvSpPr>
          <p:nvPr>
            <p:ph type="dt" idx="19"/>
          </p:nvPr>
        </p:nvSpPr>
        <p:spPr>
          <a:xfrm>
            <a:off x="502920" y="7080480"/>
            <a:ext cx="2343240" cy="536040"/>
          </a:xfrm>
          <a:prstGeom prst="rect">
            <a:avLst/>
          </a:prstGeom>
          <a:noFill/>
          <a:ln w="12600">
            <a:noFill/>
          </a:ln>
        </p:spPr>
        <p:txBody>
          <a:bodyPr lIns="0" tIns="0" rIns="0" bIns="0" anchor="t">
            <a:noAutofit/>
          </a:bodyPr>
          <a:lstStyle/>
          <a:p>
            <a:pPr indent="0">
              <a:buNone/>
            </a:pPr>
            <a:endParaRPr lang="en-US" sz="2400" b="0" strike="noStrike" spc="-1">
              <a:solidFill>
                <a:srgbClr val="000000"/>
              </a:solidFill>
              <a:latin typeface="Times New Roman"/>
            </a:endParaRPr>
          </a:p>
        </p:txBody>
      </p:sp>
      <p:sp>
        <p:nvSpPr>
          <p:cNvPr id="251" name="PlaceHolder 3"/>
          <p:cNvSpPr>
            <a:spLocks noGrp="1"/>
          </p:cNvSpPr>
          <p:nvPr>
            <p:ph type="ftr" idx="20"/>
          </p:nvPr>
        </p:nvSpPr>
        <p:spPr>
          <a:xfrm>
            <a:off x="3439800" y="7080480"/>
            <a:ext cx="3188160" cy="536040"/>
          </a:xfrm>
          <a:prstGeom prst="rect">
            <a:avLst/>
          </a:prstGeom>
          <a:noFill/>
          <a:ln w="12600">
            <a:noFill/>
          </a:ln>
        </p:spPr>
        <p:txBody>
          <a:bodyPr lIns="0" tIns="0" rIns="0" bIns="0" anchor="t" anchorCtr="1">
            <a:noAutofit/>
          </a:bodyPr>
          <a:lstStyle/>
          <a:p>
            <a:pPr indent="0">
              <a:buNone/>
            </a:pPr>
            <a:endParaRPr lang="en-US" sz="2400" b="0" strike="noStrike" spc="-1">
              <a:solidFill>
                <a:srgbClr val="000000"/>
              </a:solidFill>
              <a:latin typeface="Times New Roman"/>
            </a:endParaRPr>
          </a:p>
        </p:txBody>
      </p:sp>
      <p:sp>
        <p:nvSpPr>
          <p:cNvPr id="252" name="PlaceHolder 4"/>
          <p:cNvSpPr>
            <a:spLocks noGrp="1"/>
          </p:cNvSpPr>
          <p:nvPr>
            <p:ph type="sldNum" idx="21"/>
          </p:nvPr>
        </p:nvSpPr>
        <p:spPr>
          <a:xfrm>
            <a:off x="7211520" y="7080480"/>
            <a:ext cx="2343240" cy="536040"/>
          </a:xfrm>
          <a:prstGeom prst="rect">
            <a:avLst/>
          </a:prstGeom>
          <a:noFill/>
          <a:ln w="12600">
            <a:noFill/>
          </a:ln>
        </p:spPr>
        <p:txBody>
          <a:bodyPr lIns="0" tIns="0" rIns="0" bIns="0" anchor="t">
            <a:noAutofit/>
          </a:bodyPr>
          <a:lstStyle>
            <a:lvl1pPr indent="0" algn="r">
              <a:lnSpc>
                <a:spcPct val="100000"/>
              </a:lnSpc>
              <a:buNone/>
              <a:defRPr lang="es-CO" sz="1400" b="0" strike="noStrike" spc="-1">
                <a:solidFill>
                  <a:srgbClr val="000000"/>
                </a:solidFill>
                <a:latin typeface="Times New Roman"/>
                <a:ea typeface="Segoe UI"/>
              </a:defRPr>
            </a:lvl1pPr>
          </a:lstStyle>
          <a:p>
            <a:pPr indent="0" algn="r">
              <a:lnSpc>
                <a:spcPct val="100000"/>
              </a:lnSpc>
              <a:buNone/>
            </a:pPr>
            <a:fld id="{56C9493B-646D-4A7E-AC78-F8C7C73F22A8}" type="slidenum">
              <a:rPr lang="es-CO" sz="1400" b="0" strike="noStrike" spc="-1">
                <a:solidFill>
                  <a:srgbClr val="000000"/>
                </a:solidFill>
                <a:latin typeface="Times New Roman"/>
                <a:ea typeface="Segoe UI"/>
              </a:rPr>
              <a:t>‹Nº›</a:t>
            </a:fld>
            <a:endParaRPr lang="en-US" sz="14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9" name="PlaceHolder 1"/>
          <p:cNvSpPr>
            <a:spLocks noGrp="1"/>
          </p:cNvSpPr>
          <p:nvPr>
            <p:ph type="dt" idx="22"/>
          </p:nvPr>
        </p:nvSpPr>
        <p:spPr>
          <a:xfrm>
            <a:off x="502920" y="7080480"/>
            <a:ext cx="2343240" cy="536040"/>
          </a:xfrm>
          <a:prstGeom prst="rect">
            <a:avLst/>
          </a:prstGeom>
          <a:noFill/>
          <a:ln w="12600">
            <a:noFill/>
          </a:ln>
        </p:spPr>
        <p:txBody>
          <a:bodyPr lIns="0" tIns="0" rIns="0" bIns="0" anchor="t">
            <a:noAutofit/>
          </a:bodyPr>
          <a:lstStyle/>
          <a:p>
            <a:pPr indent="0">
              <a:buNone/>
            </a:pPr>
            <a:endParaRPr lang="en-US" sz="2400" b="0" strike="noStrike" spc="-1">
              <a:solidFill>
                <a:srgbClr val="000000"/>
              </a:solidFill>
              <a:latin typeface="Times New Roman"/>
            </a:endParaRPr>
          </a:p>
        </p:txBody>
      </p:sp>
      <p:sp>
        <p:nvSpPr>
          <p:cNvPr id="290" name="PlaceHolder 2"/>
          <p:cNvSpPr>
            <a:spLocks noGrp="1"/>
          </p:cNvSpPr>
          <p:nvPr>
            <p:ph type="ftr" idx="23"/>
          </p:nvPr>
        </p:nvSpPr>
        <p:spPr>
          <a:xfrm>
            <a:off x="3439800" y="7080480"/>
            <a:ext cx="3188160" cy="536040"/>
          </a:xfrm>
          <a:prstGeom prst="rect">
            <a:avLst/>
          </a:prstGeom>
          <a:noFill/>
          <a:ln w="12600">
            <a:noFill/>
          </a:ln>
        </p:spPr>
        <p:txBody>
          <a:bodyPr lIns="0" tIns="0" rIns="0" bIns="0" anchor="t" anchorCtr="1">
            <a:noAutofit/>
          </a:bodyPr>
          <a:lstStyle/>
          <a:p>
            <a:pPr indent="0">
              <a:buNone/>
            </a:pPr>
            <a:endParaRPr lang="en-US" sz="2400" b="0" strike="noStrike" spc="-1">
              <a:solidFill>
                <a:srgbClr val="000000"/>
              </a:solidFill>
              <a:latin typeface="Times New Roman"/>
            </a:endParaRPr>
          </a:p>
        </p:txBody>
      </p:sp>
      <p:sp>
        <p:nvSpPr>
          <p:cNvPr id="291" name="PlaceHolder 3"/>
          <p:cNvSpPr>
            <a:spLocks noGrp="1"/>
          </p:cNvSpPr>
          <p:nvPr>
            <p:ph type="sldNum" idx="24"/>
          </p:nvPr>
        </p:nvSpPr>
        <p:spPr>
          <a:xfrm>
            <a:off x="7211520" y="7080480"/>
            <a:ext cx="2343240" cy="536040"/>
          </a:xfrm>
          <a:prstGeom prst="rect">
            <a:avLst/>
          </a:prstGeom>
          <a:noFill/>
          <a:ln w="12600">
            <a:noFill/>
          </a:ln>
        </p:spPr>
        <p:txBody>
          <a:bodyPr lIns="0" tIns="0" rIns="0" bIns="0" anchor="t">
            <a:noAutofit/>
          </a:bodyPr>
          <a:lstStyle>
            <a:lvl1pPr indent="0" algn="r">
              <a:lnSpc>
                <a:spcPct val="100000"/>
              </a:lnSpc>
              <a:buNone/>
              <a:defRPr lang="es-CO" sz="1400" b="0" strike="noStrike" spc="-1">
                <a:solidFill>
                  <a:srgbClr val="000000"/>
                </a:solidFill>
                <a:latin typeface="Times New Roman"/>
                <a:ea typeface="Segoe UI"/>
              </a:defRPr>
            </a:lvl1pPr>
          </a:lstStyle>
          <a:p>
            <a:pPr indent="0" algn="r">
              <a:lnSpc>
                <a:spcPct val="100000"/>
              </a:lnSpc>
              <a:buNone/>
            </a:pPr>
            <a:fld id="{F354BB26-8DB1-42B7-8C71-BF6CD8640C67}" type="slidenum">
              <a:rPr lang="es-CO" sz="1400" b="0" strike="noStrike" spc="-1">
                <a:solidFill>
                  <a:srgbClr val="000000"/>
                </a:solidFill>
                <a:latin typeface="Times New Roman"/>
                <a:ea typeface="Segoe UI"/>
              </a:rPr>
              <a:t>‹Nº›</a:t>
            </a:fld>
            <a:endParaRPr lang="en-US" sz="1400" b="0" strike="noStrike" spc="-1">
              <a:solidFill>
                <a:srgbClr val="000000"/>
              </a:solidFill>
              <a:latin typeface="Times New Roman"/>
            </a:endParaRPr>
          </a:p>
        </p:txBody>
      </p:sp>
      <p:sp>
        <p:nvSpPr>
          <p:cNvPr id="292" name="PlaceHolder 4"/>
          <p:cNvSpPr>
            <a:spLocks noGrp="1"/>
          </p:cNvSpPr>
          <p:nvPr>
            <p:ph type="title"/>
          </p:nvPr>
        </p:nvSpPr>
        <p:spPr>
          <a:xfrm>
            <a:off x="502920" y="309960"/>
            <a:ext cx="9052200" cy="1297440"/>
          </a:xfrm>
          <a:prstGeom prst="rect">
            <a:avLst/>
          </a:prstGeom>
          <a:noFill/>
          <a:ln w="12600">
            <a:noFill/>
          </a:ln>
        </p:spPr>
        <p:txBody>
          <a:bodyPr lIns="0" tIns="0" rIns="0" bIns="0" anchor="ctr">
            <a:noAutofit/>
          </a:bodyPr>
          <a:lstStyle/>
          <a:p>
            <a:pPr indent="0" algn="ctr">
              <a:buNone/>
            </a:pPr>
            <a:r>
              <a:rPr lang="en-US" sz="4400" b="0" strike="noStrike" spc="-1">
                <a:solidFill>
                  <a:srgbClr val="000000"/>
                </a:solidFill>
                <a:latin typeface="Arial"/>
              </a:rPr>
              <a:t>Pulse para editar el formato del texto de título</a:t>
            </a:r>
          </a:p>
        </p:txBody>
      </p:sp>
      <p:sp>
        <p:nvSpPr>
          <p:cNvPr id="293" name="PlaceHolder 5"/>
          <p:cNvSpPr>
            <a:spLocks noGrp="1"/>
          </p:cNvSpPr>
          <p:nvPr>
            <p:ph type="body"/>
          </p:nvPr>
        </p:nvSpPr>
        <p:spPr>
          <a:xfrm>
            <a:off x="502920" y="1818720"/>
            <a:ext cx="9052200" cy="4507560"/>
          </a:xfrm>
          <a:prstGeom prst="rect">
            <a:avLst/>
          </a:prstGeom>
          <a:noFill/>
          <a:ln w="12600">
            <a:noFill/>
          </a:ln>
        </p:spPr>
        <p:txBody>
          <a:bodyPr lIns="0" tIns="0" rIns="0" bIns="0" anchor="t">
            <a:normAutofit/>
          </a:bodyPr>
          <a:lstStyle/>
          <a:p>
            <a:pPr marL="432000" indent="-324000">
              <a:spcBef>
                <a:spcPts val="1417"/>
              </a:spcBef>
              <a:buClr>
                <a:srgbClr val="000000"/>
              </a:buClr>
              <a:buSzPct val="45000"/>
              <a:buFont typeface="Wingdings" charset="2"/>
              <a:buChar char=""/>
            </a:pPr>
            <a:r>
              <a:rPr lang="en-US" sz="3200" b="0" strike="noStrike" spc="-1">
                <a:solidFill>
                  <a:srgbClr val="000000"/>
                </a:solidFill>
                <a:latin typeface="Arial"/>
              </a:rPr>
              <a:t>Pulse para editar el formato de texto del esquema</a:t>
            </a:r>
          </a:p>
          <a:p>
            <a:pPr marL="864000" lvl="1" indent="-324000">
              <a:spcBef>
                <a:spcPts val="1134"/>
              </a:spcBef>
              <a:buClr>
                <a:srgbClr val="000000"/>
              </a:buClr>
              <a:buSzPct val="75000"/>
              <a:buFont typeface="Symbol" charset="2"/>
              <a:buChar char=""/>
            </a:pPr>
            <a:r>
              <a:rPr lang="en-US" sz="2800" b="0" strike="noStrike" spc="-1">
                <a:solidFill>
                  <a:srgbClr val="000000"/>
                </a:solidFill>
                <a:latin typeface="Arial"/>
              </a:rPr>
              <a:t>Segundo nivel del esquema</a:t>
            </a:r>
          </a:p>
          <a:p>
            <a:pPr marL="1296000" lvl="2" indent="-288000">
              <a:spcBef>
                <a:spcPts val="850"/>
              </a:spcBef>
              <a:buClr>
                <a:srgbClr val="000000"/>
              </a:buClr>
              <a:buSzPct val="45000"/>
              <a:buFont typeface="Wingdings" charset="2"/>
              <a:buChar char=""/>
            </a:pPr>
            <a:r>
              <a:rPr lang="en-US" sz="2400" b="0" strike="noStrike" spc="-1">
                <a:solidFill>
                  <a:srgbClr val="000000"/>
                </a:solidFill>
                <a:latin typeface="Arial"/>
              </a:rPr>
              <a:t>Tercer nivel del esquema</a:t>
            </a:r>
          </a:p>
          <a:p>
            <a:pPr marL="1728000" lvl="3" indent="-216000">
              <a:spcBef>
                <a:spcPts val="567"/>
              </a:spcBef>
              <a:buClr>
                <a:srgbClr val="000000"/>
              </a:buClr>
              <a:buSzPct val="75000"/>
              <a:buFont typeface="Symbol" charset="2"/>
              <a:buChar char=""/>
            </a:pPr>
            <a:r>
              <a:rPr lang="en-US" sz="2000" b="0" strike="noStrike" spc="-1">
                <a:solidFill>
                  <a:srgbClr val="000000"/>
                </a:solidFill>
                <a:latin typeface="Arial"/>
              </a:rPr>
              <a:t>Cuarto nivel del esquema</a:t>
            </a:r>
          </a:p>
          <a:p>
            <a:pPr marL="2160000" lvl="4" indent="-216000">
              <a:spcBef>
                <a:spcPts val="283"/>
              </a:spcBef>
              <a:buClr>
                <a:srgbClr val="000000"/>
              </a:buClr>
              <a:buSzPct val="45000"/>
              <a:buFont typeface="Wingdings" charset="2"/>
              <a:buChar char=""/>
            </a:pPr>
            <a:r>
              <a:rPr lang="en-US" sz="2000" b="0" strike="noStrike" spc="-1">
                <a:solidFill>
                  <a:srgbClr val="000000"/>
                </a:solidFill>
                <a:latin typeface="Arial"/>
              </a:rPr>
              <a:t>Quinto nivel del esquema</a:t>
            </a:r>
          </a:p>
          <a:p>
            <a:pPr marL="2592000" lvl="5" indent="-216000">
              <a:spcBef>
                <a:spcPts val="283"/>
              </a:spcBef>
              <a:buClr>
                <a:srgbClr val="000000"/>
              </a:buClr>
              <a:buSzPct val="45000"/>
              <a:buFont typeface="Wingdings" charset="2"/>
              <a:buChar char=""/>
            </a:pPr>
            <a:r>
              <a:rPr lang="en-US" sz="2000" b="0" strike="noStrike" spc="-1">
                <a:solidFill>
                  <a:srgbClr val="000000"/>
                </a:solidFill>
                <a:latin typeface="Arial"/>
              </a:rPr>
              <a:t>Sexto nivel del esquema</a:t>
            </a:r>
          </a:p>
          <a:p>
            <a:pPr marL="3024000" lvl="6" indent="-216000">
              <a:spcBef>
                <a:spcPts val="283"/>
              </a:spcBef>
              <a:buClr>
                <a:srgbClr val="000000"/>
              </a:buClr>
              <a:buSzPct val="45000"/>
              <a:buFont typeface="Wingdings" charset="2"/>
              <a:buChar char=""/>
            </a:pPr>
            <a:r>
              <a:rPr lang="en-US" sz="2000" b="0" strike="noStrike" spc="-1">
                <a:solidFill>
                  <a:srgbClr val="000000"/>
                </a:solidFill>
                <a:latin typeface="Arial"/>
              </a:rPr>
              <a:t>Séptimo nivel del esquema</a:t>
            </a:r>
          </a:p>
        </p:txBody>
      </p:sp>
    </p:spTree>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 id="214748375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0" name="PlaceHolder 1"/>
          <p:cNvSpPr>
            <a:spLocks noGrp="1"/>
          </p:cNvSpPr>
          <p:nvPr>
            <p:ph type="title"/>
          </p:nvPr>
        </p:nvSpPr>
        <p:spPr>
          <a:xfrm>
            <a:off x="692280" y="517680"/>
            <a:ext cx="3244680" cy="1814400"/>
          </a:xfrm>
          <a:prstGeom prst="rect">
            <a:avLst/>
          </a:prstGeom>
          <a:noFill/>
          <a:ln w="12600">
            <a:noFill/>
          </a:ln>
        </p:spPr>
        <p:txBody>
          <a:bodyPr lIns="0" tIns="0" rIns="0" bIns="0" anchor="b" anchorCtr="1">
            <a:noAutofit/>
          </a:bodyPr>
          <a:lstStyle/>
          <a:p>
            <a:pPr indent="0" algn="ctr">
              <a:lnSpc>
                <a:spcPct val="100000"/>
              </a:lnSpc>
              <a:buNone/>
            </a:pPr>
            <a:r>
              <a:rPr lang="es-ES" sz="3200" b="0" strike="noStrike" spc="-1">
                <a:solidFill>
                  <a:srgbClr val="000000"/>
                </a:solidFill>
                <a:latin typeface="Arial"/>
                <a:ea typeface="Microsoft YaHei"/>
              </a:rPr>
              <a:t>Haga clic para modificar el estilo de título del patrón</a:t>
            </a:r>
            <a:endParaRPr lang="en-US" sz="3200" b="0" strike="noStrike" spc="-1">
              <a:solidFill>
                <a:srgbClr val="000000"/>
              </a:solidFill>
              <a:latin typeface="Arial"/>
            </a:endParaRPr>
          </a:p>
        </p:txBody>
      </p:sp>
      <p:sp>
        <p:nvSpPr>
          <p:cNvPr id="331" name="PlaceHolder 2"/>
          <p:cNvSpPr>
            <a:spLocks noGrp="1"/>
          </p:cNvSpPr>
          <p:nvPr>
            <p:ph type="title"/>
          </p:nvPr>
        </p:nvSpPr>
        <p:spPr>
          <a:xfrm>
            <a:off x="4276800" y="1119240"/>
            <a:ext cx="5091120" cy="5522760"/>
          </a:xfrm>
          <a:prstGeom prst="rect">
            <a:avLst/>
          </a:prstGeom>
          <a:noFill/>
          <a:ln w="12600">
            <a:noFill/>
          </a:ln>
        </p:spPr>
        <p:txBody>
          <a:bodyPr lIns="0" tIns="0" rIns="0" bIns="0" anchor="t">
            <a:noAutofit/>
          </a:bodyPr>
          <a:lstStyle/>
          <a:p>
            <a:pPr indent="0" algn="ctr">
              <a:lnSpc>
                <a:spcPct val="100000"/>
              </a:lnSpc>
              <a:spcBef>
                <a:spcPts val="1451"/>
              </a:spcBef>
              <a:buNone/>
            </a:pPr>
            <a:r>
              <a:rPr lang="es-ES" sz="3200" b="0" strike="noStrike" spc="-1">
                <a:solidFill>
                  <a:srgbClr val="000000"/>
                </a:solidFill>
                <a:latin typeface="Arial"/>
                <a:ea typeface="Microsoft YaHei"/>
              </a:rPr>
              <a:t>Haga clic para modificar los estilos de texto del patrón</a:t>
            </a:r>
            <a:endParaRPr lang="en-US" sz="3200" b="0" strike="noStrike" spc="-1">
              <a:solidFill>
                <a:srgbClr val="000000"/>
              </a:solidFill>
              <a:latin typeface="Arial"/>
            </a:endParaRPr>
          </a:p>
          <a:p>
            <a:pPr marL="685800" lvl="1" indent="-228600">
              <a:lnSpc>
                <a:spcPct val="90000"/>
              </a:lnSpc>
              <a:spcBef>
                <a:spcPts val="499"/>
              </a:spcBef>
              <a:buClr>
                <a:srgbClr val="000000"/>
              </a:buClr>
              <a:buFont typeface="Arial"/>
              <a:buChar char="•"/>
            </a:pPr>
            <a:r>
              <a:rPr lang="es-ES" sz="2800" b="0" strike="noStrike" spc="-1">
                <a:solidFill>
                  <a:srgbClr val="000000"/>
                </a:solidFill>
                <a:latin typeface="Calibri"/>
              </a:rPr>
              <a:t>Segundo nivel</a:t>
            </a:r>
            <a:endParaRPr lang="en-US" sz="2800" b="0" strike="noStrike" spc="-1">
              <a:solidFill>
                <a:srgbClr val="000000"/>
              </a:solidFill>
              <a:latin typeface="Arial"/>
            </a:endParaRPr>
          </a:p>
          <a:p>
            <a:pPr marL="1143000" lvl="2" indent="-228600">
              <a:lnSpc>
                <a:spcPct val="90000"/>
              </a:lnSpc>
              <a:spcBef>
                <a:spcPts val="499"/>
              </a:spcBef>
              <a:buClr>
                <a:srgbClr val="000000"/>
              </a:buClr>
              <a:buFont typeface="Arial"/>
              <a:buChar char="•"/>
            </a:pPr>
            <a:r>
              <a:rPr lang="es-ES" sz="2400" b="0" strike="noStrike" spc="-1">
                <a:solidFill>
                  <a:srgbClr val="000000"/>
                </a:solidFill>
                <a:latin typeface="Calibri"/>
              </a:rPr>
              <a:t>Tercer nivel</a:t>
            </a:r>
            <a:endParaRPr lang="en-US" sz="2400" b="0" strike="noStrike" spc="-1">
              <a:solidFill>
                <a:srgbClr val="000000"/>
              </a:solidFill>
              <a:latin typeface="Arial"/>
            </a:endParaRPr>
          </a:p>
          <a:p>
            <a:pPr marL="1600200" lvl="3" indent="-228600">
              <a:lnSpc>
                <a:spcPct val="90000"/>
              </a:lnSpc>
              <a:spcBef>
                <a:spcPts val="499"/>
              </a:spcBef>
              <a:buClr>
                <a:srgbClr val="000000"/>
              </a:buClr>
              <a:buFont typeface="Arial"/>
              <a:buChar char="•"/>
            </a:pPr>
            <a:r>
              <a:rPr lang="es-ES" sz="2000" b="0" strike="noStrike" spc="-1">
                <a:solidFill>
                  <a:srgbClr val="000000"/>
                </a:solidFill>
                <a:latin typeface="Calibri"/>
              </a:rPr>
              <a:t>Cuarto nivel</a:t>
            </a:r>
            <a:endParaRPr lang="en-US" sz="2000" b="0" strike="noStrike" spc="-1">
              <a:solidFill>
                <a:srgbClr val="000000"/>
              </a:solidFill>
              <a:latin typeface="Arial"/>
            </a:endParaRPr>
          </a:p>
          <a:p>
            <a:pPr marL="2057400" lvl="4" indent="-228600">
              <a:lnSpc>
                <a:spcPct val="90000"/>
              </a:lnSpc>
              <a:spcBef>
                <a:spcPts val="499"/>
              </a:spcBef>
              <a:buClr>
                <a:srgbClr val="000000"/>
              </a:buClr>
              <a:buFont typeface="Arial"/>
              <a:buChar char="•"/>
            </a:pPr>
            <a:r>
              <a:rPr lang="es-ES" sz="2000" b="0" strike="noStrike" spc="-1">
                <a:solidFill>
                  <a:srgbClr val="000000"/>
                </a:solidFill>
                <a:latin typeface="Calibri"/>
              </a:rPr>
              <a:t>Quinto nivel</a:t>
            </a:r>
            <a:endParaRPr lang="en-US" sz="2000" b="0" strike="noStrike" spc="-1">
              <a:solidFill>
                <a:srgbClr val="000000"/>
              </a:solidFill>
              <a:latin typeface="Arial"/>
            </a:endParaRPr>
          </a:p>
        </p:txBody>
      </p:sp>
      <p:sp>
        <p:nvSpPr>
          <p:cNvPr id="332" name="PlaceHolder 3"/>
          <p:cNvSpPr>
            <a:spLocks noGrp="1"/>
          </p:cNvSpPr>
          <p:nvPr>
            <p:ph type="body"/>
          </p:nvPr>
        </p:nvSpPr>
        <p:spPr>
          <a:xfrm>
            <a:off x="692280" y="2332080"/>
            <a:ext cx="3244680" cy="4319640"/>
          </a:xfrm>
          <a:prstGeom prst="rect">
            <a:avLst/>
          </a:prstGeom>
          <a:noFill/>
          <a:ln w="12600">
            <a:noFill/>
          </a:ln>
        </p:spPr>
        <p:txBody>
          <a:bodyPr lIns="0" tIns="0" rIns="0" bIns="0" anchor="t">
            <a:normAutofit/>
          </a:bodyPr>
          <a:lstStyle/>
          <a:p>
            <a:pPr marL="432000" indent="-324000">
              <a:lnSpc>
                <a:spcPct val="100000"/>
              </a:lnSpc>
              <a:spcBef>
                <a:spcPts val="1451"/>
              </a:spcBef>
              <a:buClr>
                <a:srgbClr val="000000"/>
              </a:buClr>
              <a:buSzPct val="45000"/>
              <a:buFont typeface="Wingdings" charset="2"/>
              <a:buChar char=""/>
            </a:pPr>
            <a:r>
              <a:rPr lang="es-ES" sz="1600" b="0" strike="noStrike" spc="-1">
                <a:solidFill>
                  <a:srgbClr val="000000"/>
                </a:solidFill>
                <a:latin typeface="Arial"/>
                <a:ea typeface="Microsoft YaHei"/>
              </a:rPr>
              <a:t>Haga clic para modificar los estilos de texto del patrón</a:t>
            </a:r>
            <a:endParaRPr lang="en-US" sz="1600" b="0" strike="noStrike" spc="-1">
              <a:solidFill>
                <a:srgbClr val="000000"/>
              </a:solidFill>
              <a:latin typeface="Arial"/>
            </a:endParaRPr>
          </a:p>
        </p:txBody>
      </p:sp>
      <p:sp>
        <p:nvSpPr>
          <p:cNvPr id="333" name="PlaceHolder 4"/>
          <p:cNvSpPr>
            <a:spLocks noGrp="1"/>
          </p:cNvSpPr>
          <p:nvPr>
            <p:ph type="dt" idx="25"/>
          </p:nvPr>
        </p:nvSpPr>
        <p:spPr>
          <a:xfrm>
            <a:off x="502920" y="7080480"/>
            <a:ext cx="2343240" cy="536040"/>
          </a:xfrm>
          <a:prstGeom prst="rect">
            <a:avLst/>
          </a:prstGeom>
          <a:noFill/>
          <a:ln w="12600">
            <a:noFill/>
          </a:ln>
        </p:spPr>
        <p:txBody>
          <a:bodyPr lIns="0" tIns="0" rIns="0" bIns="0" anchor="t">
            <a:noAutofit/>
          </a:bodyPr>
          <a:lstStyle/>
          <a:p>
            <a:pPr indent="0">
              <a:buNone/>
            </a:pPr>
            <a:endParaRPr lang="en-US" sz="2400" b="0" strike="noStrike" spc="-1">
              <a:solidFill>
                <a:srgbClr val="000000"/>
              </a:solidFill>
              <a:latin typeface="Times New Roman"/>
            </a:endParaRPr>
          </a:p>
        </p:txBody>
      </p:sp>
      <p:sp>
        <p:nvSpPr>
          <p:cNvPr id="334" name="PlaceHolder 5"/>
          <p:cNvSpPr>
            <a:spLocks noGrp="1"/>
          </p:cNvSpPr>
          <p:nvPr>
            <p:ph type="ftr" idx="26"/>
          </p:nvPr>
        </p:nvSpPr>
        <p:spPr>
          <a:xfrm>
            <a:off x="3439800" y="7080480"/>
            <a:ext cx="3188160" cy="536040"/>
          </a:xfrm>
          <a:prstGeom prst="rect">
            <a:avLst/>
          </a:prstGeom>
          <a:noFill/>
          <a:ln w="12600">
            <a:noFill/>
          </a:ln>
        </p:spPr>
        <p:txBody>
          <a:bodyPr lIns="0" tIns="0" rIns="0" bIns="0" anchor="t" anchorCtr="1">
            <a:noAutofit/>
          </a:bodyPr>
          <a:lstStyle/>
          <a:p>
            <a:pPr indent="0">
              <a:buNone/>
            </a:pPr>
            <a:endParaRPr lang="en-US" sz="2400" b="0" strike="noStrike" spc="-1">
              <a:solidFill>
                <a:srgbClr val="000000"/>
              </a:solidFill>
              <a:latin typeface="Times New Roman"/>
            </a:endParaRPr>
          </a:p>
        </p:txBody>
      </p:sp>
      <p:sp>
        <p:nvSpPr>
          <p:cNvPr id="335" name="PlaceHolder 6"/>
          <p:cNvSpPr>
            <a:spLocks noGrp="1"/>
          </p:cNvSpPr>
          <p:nvPr>
            <p:ph type="sldNum" idx="27"/>
          </p:nvPr>
        </p:nvSpPr>
        <p:spPr>
          <a:xfrm>
            <a:off x="7211520" y="7080480"/>
            <a:ext cx="2343240" cy="536040"/>
          </a:xfrm>
          <a:prstGeom prst="rect">
            <a:avLst/>
          </a:prstGeom>
          <a:noFill/>
          <a:ln w="12600">
            <a:noFill/>
          </a:ln>
        </p:spPr>
        <p:txBody>
          <a:bodyPr lIns="0" tIns="0" rIns="0" bIns="0" anchor="t">
            <a:noAutofit/>
          </a:bodyPr>
          <a:lstStyle>
            <a:lvl1pPr indent="0" algn="r">
              <a:lnSpc>
                <a:spcPct val="100000"/>
              </a:lnSpc>
              <a:buNone/>
              <a:defRPr lang="es-CO" sz="1400" b="0" strike="noStrike" spc="-1">
                <a:solidFill>
                  <a:srgbClr val="000000"/>
                </a:solidFill>
                <a:latin typeface="Times New Roman"/>
                <a:ea typeface="Segoe UI"/>
              </a:defRPr>
            </a:lvl1pPr>
          </a:lstStyle>
          <a:p>
            <a:pPr indent="0" algn="r">
              <a:lnSpc>
                <a:spcPct val="100000"/>
              </a:lnSpc>
              <a:buNone/>
            </a:pPr>
            <a:fld id="{AFA8E454-C1D5-40F4-A693-5E4E9F265180}" type="slidenum">
              <a:rPr lang="es-CO" sz="1400" b="0" strike="noStrike" spc="-1">
                <a:solidFill>
                  <a:srgbClr val="000000"/>
                </a:solidFill>
                <a:latin typeface="Times New Roman"/>
                <a:ea typeface="Segoe UI"/>
              </a:rPr>
              <a:t>‹Nº›</a:t>
            </a:fld>
            <a:endParaRPr lang="en-US" sz="14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2" name="PlaceHolder 1"/>
          <p:cNvSpPr>
            <a:spLocks noGrp="1"/>
          </p:cNvSpPr>
          <p:nvPr>
            <p:ph type="title"/>
          </p:nvPr>
        </p:nvSpPr>
        <p:spPr>
          <a:xfrm>
            <a:off x="692280" y="517680"/>
            <a:ext cx="3244680" cy="1814400"/>
          </a:xfrm>
          <a:prstGeom prst="rect">
            <a:avLst/>
          </a:prstGeom>
          <a:noFill/>
          <a:ln w="12600">
            <a:noFill/>
          </a:ln>
        </p:spPr>
        <p:txBody>
          <a:bodyPr lIns="0" tIns="0" rIns="0" bIns="0" anchor="b" anchorCtr="1">
            <a:noAutofit/>
          </a:bodyPr>
          <a:lstStyle/>
          <a:p>
            <a:pPr indent="0" algn="ctr">
              <a:lnSpc>
                <a:spcPct val="100000"/>
              </a:lnSpc>
              <a:buNone/>
            </a:pPr>
            <a:r>
              <a:rPr lang="es-ES" sz="3200" b="0" strike="noStrike" spc="-1">
                <a:solidFill>
                  <a:srgbClr val="000000"/>
                </a:solidFill>
                <a:latin typeface="Arial"/>
                <a:ea typeface="Microsoft YaHei"/>
              </a:rPr>
              <a:t>Haga clic para modificar el estilo de título del patrón</a:t>
            </a:r>
            <a:endParaRPr lang="en-US" sz="3200" b="0" strike="noStrike" spc="-1">
              <a:solidFill>
                <a:srgbClr val="000000"/>
              </a:solidFill>
              <a:latin typeface="Arial"/>
            </a:endParaRPr>
          </a:p>
        </p:txBody>
      </p:sp>
      <p:sp>
        <p:nvSpPr>
          <p:cNvPr id="373" name="PlaceHolder 2"/>
          <p:cNvSpPr>
            <a:spLocks noGrp="1"/>
          </p:cNvSpPr>
          <p:nvPr>
            <p:ph type="title"/>
          </p:nvPr>
        </p:nvSpPr>
        <p:spPr>
          <a:xfrm>
            <a:off x="4276800" y="1119240"/>
            <a:ext cx="5091120" cy="5522760"/>
          </a:xfrm>
          <a:prstGeom prst="rect">
            <a:avLst/>
          </a:prstGeom>
          <a:noFill/>
          <a:ln w="12600">
            <a:noFill/>
          </a:ln>
        </p:spPr>
        <p:txBody>
          <a:bodyPr lIns="0" tIns="0" rIns="0" bIns="0" anchor="t">
            <a:noAutofit/>
          </a:bodyPr>
          <a:lstStyle/>
          <a:p>
            <a:pPr indent="0" algn="ctr">
              <a:buNone/>
            </a:pPr>
            <a:endParaRPr lang="en-US" sz="4400" b="0" strike="noStrike" spc="-1">
              <a:solidFill>
                <a:srgbClr val="000000"/>
              </a:solidFill>
              <a:latin typeface="Arial"/>
            </a:endParaRPr>
          </a:p>
        </p:txBody>
      </p:sp>
      <p:sp>
        <p:nvSpPr>
          <p:cNvPr id="374" name="PlaceHolder 3"/>
          <p:cNvSpPr>
            <a:spLocks noGrp="1"/>
          </p:cNvSpPr>
          <p:nvPr>
            <p:ph type="body"/>
          </p:nvPr>
        </p:nvSpPr>
        <p:spPr>
          <a:xfrm>
            <a:off x="692280" y="2332080"/>
            <a:ext cx="3244680" cy="4319640"/>
          </a:xfrm>
          <a:prstGeom prst="rect">
            <a:avLst/>
          </a:prstGeom>
          <a:noFill/>
          <a:ln w="12600">
            <a:noFill/>
          </a:ln>
        </p:spPr>
        <p:txBody>
          <a:bodyPr lIns="0" tIns="0" rIns="0" bIns="0" anchor="t">
            <a:normAutofit/>
          </a:bodyPr>
          <a:lstStyle/>
          <a:p>
            <a:pPr marL="432000" indent="-324000">
              <a:lnSpc>
                <a:spcPct val="100000"/>
              </a:lnSpc>
              <a:spcBef>
                <a:spcPts val="1451"/>
              </a:spcBef>
              <a:buClr>
                <a:srgbClr val="000000"/>
              </a:buClr>
              <a:buSzPct val="45000"/>
              <a:buFont typeface="Wingdings" charset="2"/>
              <a:buChar char=""/>
            </a:pPr>
            <a:r>
              <a:rPr lang="es-ES" sz="1600" b="0" strike="noStrike" spc="-1">
                <a:solidFill>
                  <a:srgbClr val="000000"/>
                </a:solidFill>
                <a:latin typeface="Arial"/>
                <a:ea typeface="Microsoft YaHei"/>
              </a:rPr>
              <a:t>Haga clic para modificar los estilos de texto del patrón</a:t>
            </a:r>
            <a:endParaRPr lang="en-US" sz="1600" b="0" strike="noStrike" spc="-1">
              <a:solidFill>
                <a:srgbClr val="000000"/>
              </a:solidFill>
              <a:latin typeface="Arial"/>
            </a:endParaRPr>
          </a:p>
        </p:txBody>
      </p:sp>
      <p:sp>
        <p:nvSpPr>
          <p:cNvPr id="375" name="PlaceHolder 4"/>
          <p:cNvSpPr>
            <a:spLocks noGrp="1"/>
          </p:cNvSpPr>
          <p:nvPr>
            <p:ph type="dt" idx="28"/>
          </p:nvPr>
        </p:nvSpPr>
        <p:spPr>
          <a:xfrm>
            <a:off x="502920" y="7080480"/>
            <a:ext cx="2343240" cy="536040"/>
          </a:xfrm>
          <a:prstGeom prst="rect">
            <a:avLst/>
          </a:prstGeom>
          <a:noFill/>
          <a:ln w="12600">
            <a:noFill/>
          </a:ln>
        </p:spPr>
        <p:txBody>
          <a:bodyPr lIns="0" tIns="0" rIns="0" bIns="0" anchor="t">
            <a:noAutofit/>
          </a:bodyPr>
          <a:lstStyle/>
          <a:p>
            <a:pPr indent="0">
              <a:buNone/>
            </a:pPr>
            <a:endParaRPr lang="en-US" sz="2400" b="0" strike="noStrike" spc="-1">
              <a:solidFill>
                <a:srgbClr val="000000"/>
              </a:solidFill>
              <a:latin typeface="Times New Roman"/>
            </a:endParaRPr>
          </a:p>
        </p:txBody>
      </p:sp>
      <p:sp>
        <p:nvSpPr>
          <p:cNvPr id="376" name="PlaceHolder 5"/>
          <p:cNvSpPr>
            <a:spLocks noGrp="1"/>
          </p:cNvSpPr>
          <p:nvPr>
            <p:ph type="ftr" idx="29"/>
          </p:nvPr>
        </p:nvSpPr>
        <p:spPr>
          <a:xfrm>
            <a:off x="3439800" y="7080480"/>
            <a:ext cx="3188160" cy="536040"/>
          </a:xfrm>
          <a:prstGeom prst="rect">
            <a:avLst/>
          </a:prstGeom>
          <a:noFill/>
          <a:ln w="12600">
            <a:noFill/>
          </a:ln>
        </p:spPr>
        <p:txBody>
          <a:bodyPr lIns="0" tIns="0" rIns="0" bIns="0" anchor="t" anchorCtr="1">
            <a:noAutofit/>
          </a:bodyPr>
          <a:lstStyle/>
          <a:p>
            <a:pPr indent="0">
              <a:buNone/>
            </a:pPr>
            <a:endParaRPr lang="en-US" sz="2400" b="0" strike="noStrike" spc="-1">
              <a:solidFill>
                <a:srgbClr val="000000"/>
              </a:solidFill>
              <a:latin typeface="Times New Roman"/>
            </a:endParaRPr>
          </a:p>
        </p:txBody>
      </p:sp>
      <p:sp>
        <p:nvSpPr>
          <p:cNvPr id="377" name="PlaceHolder 6"/>
          <p:cNvSpPr>
            <a:spLocks noGrp="1"/>
          </p:cNvSpPr>
          <p:nvPr>
            <p:ph type="sldNum" idx="30"/>
          </p:nvPr>
        </p:nvSpPr>
        <p:spPr>
          <a:xfrm>
            <a:off x="7211520" y="7080480"/>
            <a:ext cx="2343240" cy="536040"/>
          </a:xfrm>
          <a:prstGeom prst="rect">
            <a:avLst/>
          </a:prstGeom>
          <a:noFill/>
          <a:ln w="12600">
            <a:noFill/>
          </a:ln>
        </p:spPr>
        <p:txBody>
          <a:bodyPr lIns="0" tIns="0" rIns="0" bIns="0" anchor="t">
            <a:noAutofit/>
          </a:bodyPr>
          <a:lstStyle>
            <a:lvl1pPr indent="0" algn="r">
              <a:lnSpc>
                <a:spcPct val="100000"/>
              </a:lnSpc>
              <a:buNone/>
              <a:defRPr lang="es-CO" sz="1400" b="0" strike="noStrike" spc="-1">
                <a:solidFill>
                  <a:srgbClr val="000000"/>
                </a:solidFill>
                <a:latin typeface="Times New Roman"/>
                <a:ea typeface="Segoe UI"/>
              </a:defRPr>
            </a:lvl1pPr>
          </a:lstStyle>
          <a:p>
            <a:pPr indent="0" algn="r">
              <a:lnSpc>
                <a:spcPct val="100000"/>
              </a:lnSpc>
              <a:buNone/>
            </a:pPr>
            <a:fld id="{2058ABA9-6830-47E1-AB09-68229CD51DFB}" type="slidenum">
              <a:rPr lang="es-CO" sz="1400" b="0" strike="noStrike" spc="-1">
                <a:solidFill>
                  <a:srgbClr val="000000"/>
                </a:solidFill>
                <a:latin typeface="Times New Roman"/>
                <a:ea typeface="Segoe UI"/>
              </a:rPr>
              <a:t>‹Nº›</a:t>
            </a:fld>
            <a:endParaRPr lang="en-US" sz="14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4" name="PlaceHolder 1"/>
          <p:cNvSpPr>
            <a:spLocks noGrp="1"/>
          </p:cNvSpPr>
          <p:nvPr>
            <p:ph type="title"/>
          </p:nvPr>
        </p:nvSpPr>
        <p:spPr>
          <a:xfrm>
            <a:off x="502920" y="309600"/>
            <a:ext cx="9052200" cy="1297800"/>
          </a:xfrm>
          <a:prstGeom prst="rect">
            <a:avLst/>
          </a:prstGeom>
          <a:noFill/>
          <a:ln w="12600">
            <a:noFill/>
          </a:ln>
        </p:spPr>
        <p:txBody>
          <a:bodyPr lIns="0" tIns="0" rIns="0" bIns="0" anchor="ctr" anchorCtr="1">
            <a:noAutofit/>
          </a:bodyPr>
          <a:lstStyle/>
          <a:p>
            <a:pPr indent="0" algn="ctr">
              <a:lnSpc>
                <a:spcPct val="100000"/>
              </a:lnSpc>
              <a:buNone/>
            </a:pPr>
            <a:r>
              <a:rPr lang="es-ES" sz="4520" b="0" strike="noStrike" spc="-1">
                <a:solidFill>
                  <a:srgbClr val="000000"/>
                </a:solidFill>
                <a:latin typeface="Arial"/>
                <a:ea typeface="Microsoft YaHei"/>
              </a:rPr>
              <a:t>Haga clic para modificar el estilo de título del patrón</a:t>
            </a:r>
            <a:endParaRPr lang="en-US" sz="4520" b="0" strike="noStrike" spc="-1">
              <a:solidFill>
                <a:srgbClr val="000000"/>
              </a:solidFill>
              <a:latin typeface="Arial"/>
            </a:endParaRPr>
          </a:p>
        </p:txBody>
      </p:sp>
      <p:sp>
        <p:nvSpPr>
          <p:cNvPr id="415" name="PlaceHolder 2"/>
          <p:cNvSpPr>
            <a:spLocks noGrp="1"/>
          </p:cNvSpPr>
          <p:nvPr>
            <p:ph type="body"/>
          </p:nvPr>
        </p:nvSpPr>
        <p:spPr>
          <a:xfrm>
            <a:off x="502920" y="1818720"/>
            <a:ext cx="9052200" cy="4507560"/>
          </a:xfrm>
          <a:prstGeom prst="rect">
            <a:avLst/>
          </a:prstGeom>
          <a:noFill/>
          <a:ln w="12600">
            <a:noFill/>
          </a:ln>
        </p:spPr>
        <p:txBody>
          <a:bodyPr vert="eaVert" lIns="0" tIns="0" rIns="0" bIns="0" anchor="t">
            <a:normAutofit/>
          </a:bodyPr>
          <a:lstStyle/>
          <a:p>
            <a:pPr marL="432000" indent="-324000">
              <a:lnSpc>
                <a:spcPct val="100000"/>
              </a:lnSpc>
              <a:spcBef>
                <a:spcPts val="1451"/>
              </a:spcBef>
              <a:buClr>
                <a:srgbClr val="000000"/>
              </a:buClr>
              <a:buSzPct val="45000"/>
              <a:buFont typeface="Wingdings" charset="2"/>
              <a:buChar char=""/>
            </a:pPr>
            <a:r>
              <a:rPr lang="es-ES" sz="3290" b="0" strike="noStrike" spc="-1">
                <a:solidFill>
                  <a:srgbClr val="000000"/>
                </a:solidFill>
                <a:latin typeface="Arial"/>
                <a:ea typeface="Microsoft YaHei"/>
              </a:rPr>
              <a:t>Haga clic para modificar los estilos de texto del patrón</a:t>
            </a:r>
            <a:endParaRPr lang="en-US" sz="3290" b="0" strike="noStrike" spc="-1">
              <a:solidFill>
                <a:srgbClr val="000000"/>
              </a:solidFill>
              <a:latin typeface="Arial"/>
            </a:endParaRPr>
          </a:p>
          <a:p>
            <a:pPr marL="685800" lvl="1" indent="-228600">
              <a:lnSpc>
                <a:spcPct val="90000"/>
              </a:lnSpc>
              <a:spcBef>
                <a:spcPts val="499"/>
              </a:spcBef>
              <a:buClr>
                <a:srgbClr val="000000"/>
              </a:buClr>
              <a:buSzPct val="75000"/>
              <a:buFont typeface="Symbol" charset="2"/>
              <a:buChar char=""/>
            </a:pPr>
            <a:r>
              <a:rPr lang="es-ES" sz="2400" b="0" strike="noStrike" spc="-1">
                <a:solidFill>
                  <a:srgbClr val="000000"/>
                </a:solidFill>
                <a:latin typeface="Calibri"/>
              </a:rPr>
              <a:t>Segundo nivel</a:t>
            </a:r>
            <a:endParaRPr lang="en-US" sz="2400" b="0" strike="noStrike" spc="-1">
              <a:solidFill>
                <a:srgbClr val="000000"/>
              </a:solidFill>
              <a:latin typeface="Arial"/>
            </a:endParaRPr>
          </a:p>
          <a:p>
            <a:pPr marL="1143000" lvl="2" indent="-228600">
              <a:lnSpc>
                <a:spcPct val="90000"/>
              </a:lnSpc>
              <a:spcBef>
                <a:spcPts val="499"/>
              </a:spcBef>
              <a:buClr>
                <a:srgbClr val="000000"/>
              </a:buClr>
              <a:buSzPct val="45000"/>
              <a:buFont typeface="Wingdings" charset="2"/>
              <a:buChar char=""/>
            </a:pPr>
            <a:r>
              <a:rPr lang="es-ES" sz="2000" b="0" strike="noStrike" spc="-1">
                <a:solidFill>
                  <a:srgbClr val="000000"/>
                </a:solidFill>
                <a:latin typeface="Calibri"/>
              </a:rPr>
              <a:t>Tercer nivel</a:t>
            </a:r>
            <a:endParaRPr lang="en-US" sz="2000" b="0" strike="noStrike" spc="-1">
              <a:solidFill>
                <a:srgbClr val="000000"/>
              </a:solidFill>
              <a:latin typeface="Arial"/>
            </a:endParaRPr>
          </a:p>
          <a:p>
            <a:pPr marL="1600200" lvl="3" indent="-228600">
              <a:lnSpc>
                <a:spcPct val="90000"/>
              </a:lnSpc>
              <a:spcBef>
                <a:spcPts val="499"/>
              </a:spcBef>
              <a:buClr>
                <a:srgbClr val="000000"/>
              </a:buClr>
              <a:buSzPct val="75000"/>
              <a:buFont typeface="Symbol" charset="2"/>
              <a:buChar char=""/>
            </a:pPr>
            <a:r>
              <a:rPr lang="es-ES" sz="1800" b="0" strike="noStrike" spc="-1">
                <a:solidFill>
                  <a:srgbClr val="000000"/>
                </a:solidFill>
                <a:latin typeface="Calibri"/>
              </a:rPr>
              <a:t>Cuarto nivel</a:t>
            </a:r>
            <a:endParaRPr lang="en-US" sz="1800" b="0" strike="noStrike" spc="-1">
              <a:solidFill>
                <a:srgbClr val="000000"/>
              </a:solidFill>
              <a:latin typeface="Arial"/>
            </a:endParaRPr>
          </a:p>
          <a:p>
            <a:pPr marL="2057400" lvl="4" indent="-228600">
              <a:lnSpc>
                <a:spcPct val="90000"/>
              </a:lnSpc>
              <a:spcBef>
                <a:spcPts val="499"/>
              </a:spcBef>
              <a:buClr>
                <a:srgbClr val="000000"/>
              </a:buClr>
              <a:buSzPct val="45000"/>
              <a:buFont typeface="Wingdings" charset="2"/>
              <a:buChar char=""/>
            </a:pPr>
            <a:r>
              <a:rPr lang="es-ES" sz="1800" b="0" strike="noStrike" spc="-1">
                <a:solidFill>
                  <a:srgbClr val="000000"/>
                </a:solidFill>
                <a:latin typeface="Calibri"/>
              </a:rPr>
              <a:t>Quinto nivel</a:t>
            </a:r>
            <a:endParaRPr lang="en-US" sz="1800" b="0" strike="noStrike" spc="-1">
              <a:solidFill>
                <a:srgbClr val="000000"/>
              </a:solidFill>
              <a:latin typeface="Arial"/>
            </a:endParaRPr>
          </a:p>
        </p:txBody>
      </p:sp>
      <p:sp>
        <p:nvSpPr>
          <p:cNvPr id="416" name="PlaceHolder 3"/>
          <p:cNvSpPr>
            <a:spLocks noGrp="1"/>
          </p:cNvSpPr>
          <p:nvPr>
            <p:ph type="dt" idx="31"/>
          </p:nvPr>
        </p:nvSpPr>
        <p:spPr>
          <a:xfrm>
            <a:off x="502920" y="7080480"/>
            <a:ext cx="2343240" cy="536040"/>
          </a:xfrm>
          <a:prstGeom prst="rect">
            <a:avLst/>
          </a:prstGeom>
          <a:noFill/>
          <a:ln w="12600">
            <a:noFill/>
          </a:ln>
        </p:spPr>
        <p:txBody>
          <a:bodyPr lIns="0" tIns="0" rIns="0" bIns="0" anchor="t">
            <a:noAutofit/>
          </a:bodyPr>
          <a:lstStyle/>
          <a:p>
            <a:pPr indent="0">
              <a:buNone/>
            </a:pPr>
            <a:endParaRPr lang="en-US" sz="2400" b="0" strike="noStrike" spc="-1">
              <a:solidFill>
                <a:srgbClr val="000000"/>
              </a:solidFill>
              <a:latin typeface="Times New Roman"/>
            </a:endParaRPr>
          </a:p>
        </p:txBody>
      </p:sp>
      <p:sp>
        <p:nvSpPr>
          <p:cNvPr id="417" name="PlaceHolder 4"/>
          <p:cNvSpPr>
            <a:spLocks noGrp="1"/>
          </p:cNvSpPr>
          <p:nvPr>
            <p:ph type="ftr" idx="32"/>
          </p:nvPr>
        </p:nvSpPr>
        <p:spPr>
          <a:xfrm>
            <a:off x="3439800" y="7080480"/>
            <a:ext cx="3188160" cy="536040"/>
          </a:xfrm>
          <a:prstGeom prst="rect">
            <a:avLst/>
          </a:prstGeom>
          <a:noFill/>
          <a:ln w="12600">
            <a:noFill/>
          </a:ln>
        </p:spPr>
        <p:txBody>
          <a:bodyPr lIns="0" tIns="0" rIns="0" bIns="0" anchor="t" anchorCtr="1">
            <a:noAutofit/>
          </a:bodyPr>
          <a:lstStyle/>
          <a:p>
            <a:pPr indent="0">
              <a:buNone/>
            </a:pPr>
            <a:endParaRPr lang="en-US" sz="2400" b="0" strike="noStrike" spc="-1">
              <a:solidFill>
                <a:srgbClr val="000000"/>
              </a:solidFill>
              <a:latin typeface="Times New Roman"/>
            </a:endParaRPr>
          </a:p>
        </p:txBody>
      </p:sp>
      <p:sp>
        <p:nvSpPr>
          <p:cNvPr id="418" name="PlaceHolder 5"/>
          <p:cNvSpPr>
            <a:spLocks noGrp="1"/>
          </p:cNvSpPr>
          <p:nvPr>
            <p:ph type="sldNum" idx="33"/>
          </p:nvPr>
        </p:nvSpPr>
        <p:spPr>
          <a:xfrm>
            <a:off x="7211520" y="7080480"/>
            <a:ext cx="2343240" cy="536040"/>
          </a:xfrm>
          <a:prstGeom prst="rect">
            <a:avLst/>
          </a:prstGeom>
          <a:noFill/>
          <a:ln w="12600">
            <a:noFill/>
          </a:ln>
        </p:spPr>
        <p:txBody>
          <a:bodyPr lIns="0" tIns="0" rIns="0" bIns="0" anchor="t">
            <a:noAutofit/>
          </a:bodyPr>
          <a:lstStyle>
            <a:lvl1pPr indent="0" algn="r">
              <a:lnSpc>
                <a:spcPct val="100000"/>
              </a:lnSpc>
              <a:buNone/>
              <a:defRPr lang="es-CO" sz="1400" b="0" strike="noStrike" spc="-1">
                <a:solidFill>
                  <a:srgbClr val="000000"/>
                </a:solidFill>
                <a:latin typeface="Times New Roman"/>
                <a:ea typeface="Segoe UI"/>
              </a:defRPr>
            </a:lvl1pPr>
          </a:lstStyle>
          <a:p>
            <a:pPr indent="0" algn="r">
              <a:lnSpc>
                <a:spcPct val="100000"/>
              </a:lnSpc>
              <a:buNone/>
            </a:pPr>
            <a:fld id="{EFD9B857-64FF-4D00-9B29-BB864242A329}" type="slidenum">
              <a:rPr lang="es-CO" sz="1400" b="0" strike="noStrike" spc="-1">
                <a:solidFill>
                  <a:srgbClr val="000000"/>
                </a:solidFill>
                <a:latin typeface="Times New Roman"/>
                <a:ea typeface="Segoe UI"/>
              </a:rPr>
              <a:t>‹Nº›</a:t>
            </a:fld>
            <a:endParaRPr lang="en-US" sz="14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5" name="PlaceHolder 1"/>
          <p:cNvSpPr>
            <a:spLocks noGrp="1"/>
          </p:cNvSpPr>
          <p:nvPr>
            <p:ph type="title"/>
          </p:nvPr>
        </p:nvSpPr>
        <p:spPr>
          <a:xfrm>
            <a:off x="7292880" y="309600"/>
            <a:ext cx="2262240" cy="6016680"/>
          </a:xfrm>
          <a:prstGeom prst="rect">
            <a:avLst/>
          </a:prstGeom>
          <a:noFill/>
          <a:ln w="12600">
            <a:noFill/>
          </a:ln>
        </p:spPr>
        <p:txBody>
          <a:bodyPr vert="eaVert" lIns="0" tIns="0" rIns="0" bIns="0" anchor="ctr" anchorCtr="1">
            <a:noAutofit/>
          </a:bodyPr>
          <a:lstStyle/>
          <a:p>
            <a:pPr indent="0" algn="ctr">
              <a:lnSpc>
                <a:spcPct val="100000"/>
              </a:lnSpc>
              <a:buNone/>
            </a:pPr>
            <a:r>
              <a:rPr lang="es-ES" sz="4520" b="0" strike="noStrike" spc="-1">
                <a:solidFill>
                  <a:srgbClr val="000000"/>
                </a:solidFill>
                <a:latin typeface="Arial"/>
                <a:ea typeface="Microsoft YaHei"/>
              </a:rPr>
              <a:t>Haga clic para modificar el estilo de título del patrón</a:t>
            </a:r>
            <a:endParaRPr lang="en-US" sz="4520" b="0" strike="noStrike" spc="-1">
              <a:solidFill>
                <a:srgbClr val="000000"/>
              </a:solidFill>
              <a:latin typeface="Arial"/>
            </a:endParaRPr>
          </a:p>
        </p:txBody>
      </p:sp>
      <p:sp>
        <p:nvSpPr>
          <p:cNvPr id="456" name="PlaceHolder 2"/>
          <p:cNvSpPr>
            <a:spLocks noGrp="1"/>
          </p:cNvSpPr>
          <p:nvPr>
            <p:ph type="body"/>
          </p:nvPr>
        </p:nvSpPr>
        <p:spPr>
          <a:xfrm>
            <a:off x="503280" y="309600"/>
            <a:ext cx="6637320" cy="6016680"/>
          </a:xfrm>
          <a:prstGeom prst="rect">
            <a:avLst/>
          </a:prstGeom>
          <a:noFill/>
          <a:ln w="12600">
            <a:noFill/>
          </a:ln>
        </p:spPr>
        <p:txBody>
          <a:bodyPr vert="eaVert" lIns="0" tIns="0" rIns="0" bIns="0" anchor="t">
            <a:normAutofit/>
          </a:bodyPr>
          <a:lstStyle/>
          <a:p>
            <a:pPr marL="432000" indent="-324000">
              <a:lnSpc>
                <a:spcPct val="100000"/>
              </a:lnSpc>
              <a:spcBef>
                <a:spcPts val="1451"/>
              </a:spcBef>
              <a:buClr>
                <a:srgbClr val="000000"/>
              </a:buClr>
              <a:buSzPct val="45000"/>
              <a:buFont typeface="Wingdings" charset="2"/>
              <a:buChar char=""/>
            </a:pPr>
            <a:r>
              <a:rPr lang="es-ES" sz="3290" b="0" strike="noStrike" spc="-1">
                <a:solidFill>
                  <a:srgbClr val="000000"/>
                </a:solidFill>
                <a:latin typeface="Arial"/>
                <a:ea typeface="Microsoft YaHei"/>
              </a:rPr>
              <a:t>Haga clic para modificar los estilos de texto del patrón</a:t>
            </a:r>
            <a:endParaRPr lang="en-US" sz="3290" b="0" strike="noStrike" spc="-1">
              <a:solidFill>
                <a:srgbClr val="000000"/>
              </a:solidFill>
              <a:latin typeface="Arial"/>
            </a:endParaRPr>
          </a:p>
          <a:p>
            <a:pPr marL="685800" lvl="1" indent="-228600">
              <a:lnSpc>
                <a:spcPct val="90000"/>
              </a:lnSpc>
              <a:spcBef>
                <a:spcPts val="499"/>
              </a:spcBef>
              <a:buClr>
                <a:srgbClr val="000000"/>
              </a:buClr>
              <a:buSzPct val="75000"/>
              <a:buFont typeface="Symbol" charset="2"/>
              <a:buChar char=""/>
            </a:pPr>
            <a:r>
              <a:rPr lang="es-ES" sz="2400" b="0" strike="noStrike" spc="-1">
                <a:solidFill>
                  <a:srgbClr val="000000"/>
                </a:solidFill>
                <a:latin typeface="Calibri"/>
              </a:rPr>
              <a:t>Segundo nivel</a:t>
            </a:r>
            <a:endParaRPr lang="en-US" sz="2400" b="0" strike="noStrike" spc="-1">
              <a:solidFill>
                <a:srgbClr val="000000"/>
              </a:solidFill>
              <a:latin typeface="Arial"/>
            </a:endParaRPr>
          </a:p>
          <a:p>
            <a:pPr marL="1143000" lvl="2" indent="-228600">
              <a:lnSpc>
                <a:spcPct val="90000"/>
              </a:lnSpc>
              <a:spcBef>
                <a:spcPts val="499"/>
              </a:spcBef>
              <a:buClr>
                <a:srgbClr val="000000"/>
              </a:buClr>
              <a:buSzPct val="45000"/>
              <a:buFont typeface="Wingdings" charset="2"/>
              <a:buChar char=""/>
            </a:pPr>
            <a:r>
              <a:rPr lang="es-ES" sz="2000" b="0" strike="noStrike" spc="-1">
                <a:solidFill>
                  <a:srgbClr val="000000"/>
                </a:solidFill>
                <a:latin typeface="Calibri"/>
              </a:rPr>
              <a:t>Tercer nivel</a:t>
            </a:r>
            <a:endParaRPr lang="en-US" sz="2000" b="0" strike="noStrike" spc="-1">
              <a:solidFill>
                <a:srgbClr val="000000"/>
              </a:solidFill>
              <a:latin typeface="Arial"/>
            </a:endParaRPr>
          </a:p>
          <a:p>
            <a:pPr marL="1600200" lvl="3" indent="-228600">
              <a:lnSpc>
                <a:spcPct val="90000"/>
              </a:lnSpc>
              <a:spcBef>
                <a:spcPts val="499"/>
              </a:spcBef>
              <a:buClr>
                <a:srgbClr val="000000"/>
              </a:buClr>
              <a:buSzPct val="75000"/>
              <a:buFont typeface="Symbol" charset="2"/>
              <a:buChar char=""/>
            </a:pPr>
            <a:r>
              <a:rPr lang="es-ES" sz="1800" b="0" strike="noStrike" spc="-1">
                <a:solidFill>
                  <a:srgbClr val="000000"/>
                </a:solidFill>
                <a:latin typeface="Calibri"/>
              </a:rPr>
              <a:t>Cuarto nivel</a:t>
            </a:r>
            <a:endParaRPr lang="en-US" sz="1800" b="0" strike="noStrike" spc="-1">
              <a:solidFill>
                <a:srgbClr val="000000"/>
              </a:solidFill>
              <a:latin typeface="Arial"/>
            </a:endParaRPr>
          </a:p>
          <a:p>
            <a:pPr marL="2057400" lvl="4" indent="-228600">
              <a:lnSpc>
                <a:spcPct val="90000"/>
              </a:lnSpc>
              <a:spcBef>
                <a:spcPts val="499"/>
              </a:spcBef>
              <a:buClr>
                <a:srgbClr val="000000"/>
              </a:buClr>
              <a:buSzPct val="45000"/>
              <a:buFont typeface="Wingdings" charset="2"/>
              <a:buChar char=""/>
            </a:pPr>
            <a:r>
              <a:rPr lang="es-ES" sz="1800" b="0" strike="noStrike" spc="-1">
                <a:solidFill>
                  <a:srgbClr val="000000"/>
                </a:solidFill>
                <a:latin typeface="Calibri"/>
              </a:rPr>
              <a:t>Quinto nivel</a:t>
            </a:r>
            <a:endParaRPr lang="en-US" sz="1800" b="0" strike="noStrike" spc="-1">
              <a:solidFill>
                <a:srgbClr val="000000"/>
              </a:solidFill>
              <a:latin typeface="Arial"/>
            </a:endParaRPr>
          </a:p>
        </p:txBody>
      </p:sp>
      <p:sp>
        <p:nvSpPr>
          <p:cNvPr id="457" name="PlaceHolder 3"/>
          <p:cNvSpPr>
            <a:spLocks noGrp="1"/>
          </p:cNvSpPr>
          <p:nvPr>
            <p:ph type="dt" idx="34"/>
          </p:nvPr>
        </p:nvSpPr>
        <p:spPr>
          <a:xfrm>
            <a:off x="502920" y="7080480"/>
            <a:ext cx="2343240" cy="536040"/>
          </a:xfrm>
          <a:prstGeom prst="rect">
            <a:avLst/>
          </a:prstGeom>
          <a:noFill/>
          <a:ln w="12600">
            <a:noFill/>
          </a:ln>
        </p:spPr>
        <p:txBody>
          <a:bodyPr lIns="0" tIns="0" rIns="0" bIns="0" anchor="t">
            <a:noAutofit/>
          </a:bodyPr>
          <a:lstStyle/>
          <a:p>
            <a:pPr indent="0">
              <a:buNone/>
            </a:pPr>
            <a:endParaRPr lang="en-US" sz="2400" b="0" strike="noStrike" spc="-1">
              <a:solidFill>
                <a:srgbClr val="000000"/>
              </a:solidFill>
              <a:latin typeface="Times New Roman"/>
            </a:endParaRPr>
          </a:p>
        </p:txBody>
      </p:sp>
      <p:sp>
        <p:nvSpPr>
          <p:cNvPr id="458" name="PlaceHolder 4"/>
          <p:cNvSpPr>
            <a:spLocks noGrp="1"/>
          </p:cNvSpPr>
          <p:nvPr>
            <p:ph type="ftr" idx="35"/>
          </p:nvPr>
        </p:nvSpPr>
        <p:spPr>
          <a:xfrm>
            <a:off x="3439800" y="7080480"/>
            <a:ext cx="3188160" cy="536040"/>
          </a:xfrm>
          <a:prstGeom prst="rect">
            <a:avLst/>
          </a:prstGeom>
          <a:noFill/>
          <a:ln w="12600">
            <a:noFill/>
          </a:ln>
        </p:spPr>
        <p:txBody>
          <a:bodyPr lIns="0" tIns="0" rIns="0" bIns="0" anchor="t" anchorCtr="1">
            <a:noAutofit/>
          </a:bodyPr>
          <a:lstStyle/>
          <a:p>
            <a:pPr indent="0">
              <a:buNone/>
            </a:pPr>
            <a:endParaRPr lang="en-US" sz="2400" b="0" strike="noStrike" spc="-1">
              <a:solidFill>
                <a:srgbClr val="000000"/>
              </a:solidFill>
              <a:latin typeface="Times New Roman"/>
            </a:endParaRPr>
          </a:p>
        </p:txBody>
      </p:sp>
      <p:sp>
        <p:nvSpPr>
          <p:cNvPr id="459" name="PlaceHolder 5"/>
          <p:cNvSpPr>
            <a:spLocks noGrp="1"/>
          </p:cNvSpPr>
          <p:nvPr>
            <p:ph type="sldNum" idx="36"/>
          </p:nvPr>
        </p:nvSpPr>
        <p:spPr>
          <a:xfrm>
            <a:off x="7211520" y="7080480"/>
            <a:ext cx="2343240" cy="536040"/>
          </a:xfrm>
          <a:prstGeom prst="rect">
            <a:avLst/>
          </a:prstGeom>
          <a:noFill/>
          <a:ln w="12600">
            <a:noFill/>
          </a:ln>
        </p:spPr>
        <p:txBody>
          <a:bodyPr lIns="0" tIns="0" rIns="0" bIns="0" anchor="t">
            <a:noAutofit/>
          </a:bodyPr>
          <a:lstStyle>
            <a:lvl1pPr indent="0" algn="r">
              <a:lnSpc>
                <a:spcPct val="100000"/>
              </a:lnSpc>
              <a:buNone/>
              <a:defRPr lang="es-CO" sz="1400" b="0" strike="noStrike" spc="-1">
                <a:solidFill>
                  <a:srgbClr val="000000"/>
                </a:solidFill>
                <a:latin typeface="Times New Roman"/>
                <a:ea typeface="Segoe UI"/>
              </a:defRPr>
            </a:lvl1pPr>
          </a:lstStyle>
          <a:p>
            <a:pPr indent="0" algn="r">
              <a:lnSpc>
                <a:spcPct val="100000"/>
              </a:lnSpc>
              <a:buNone/>
            </a:pPr>
            <a:fld id="{66771989-02AF-4D6B-A2E0-CA10F6090056}" type="slidenum">
              <a:rPr lang="es-CO" sz="1400" b="0" strike="noStrike" spc="-1">
                <a:solidFill>
                  <a:srgbClr val="000000"/>
                </a:solidFill>
                <a:latin typeface="Times New Roman"/>
                <a:ea typeface="Segoe UI"/>
              </a:rPr>
              <a:t>‹Nº›</a:t>
            </a:fld>
            <a:endParaRPr lang="en-US" sz="14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 id="214748380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85.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85.xml"/><Relationship Id="rId5" Type="http://schemas.openxmlformats.org/officeDocument/2006/relationships/image" Target="../media/image2.pn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85.xml"/><Relationship Id="rId5" Type="http://schemas.openxmlformats.org/officeDocument/2006/relationships/image" Target="../media/image2.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85.xml"/><Relationship Id="rId5" Type="http://schemas.openxmlformats.org/officeDocument/2006/relationships/image" Target="../media/image2.png"/><Relationship Id="rId4" Type="http://schemas.openxmlformats.org/officeDocument/2006/relationships/hyperlink" Target="https://www.uiaf.gov.co/sistema_nacional_ala_cft/normatividad_sistema_documentos_28/documentos_interes_ala_cft/cartilla_delitos_fuente_laft"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85.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85.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02" name="PlaceHolder 1"/>
          <p:cNvSpPr>
            <a:spLocks noGrp="1"/>
          </p:cNvSpPr>
          <p:nvPr>
            <p:ph type="title"/>
          </p:nvPr>
        </p:nvSpPr>
        <p:spPr>
          <a:xfrm>
            <a:off x="502920" y="459720"/>
            <a:ext cx="9052200" cy="1785240"/>
          </a:xfrm>
          <a:prstGeom prst="rect">
            <a:avLst/>
          </a:prstGeom>
          <a:noFill/>
          <a:ln w="12600">
            <a:noFill/>
          </a:ln>
        </p:spPr>
        <p:txBody>
          <a:bodyPr lIns="0" tIns="0" rIns="0" bIns="0" anchor="ctr" anchorCtr="1">
            <a:noAutofit/>
          </a:bodyPr>
          <a:lstStyle/>
          <a:p>
            <a:pPr indent="0" algn="ctr">
              <a:lnSpc>
                <a:spcPct val="100000"/>
              </a:lnSpc>
              <a:buNone/>
            </a:pPr>
            <a:r>
              <a:rPr lang="es-CO" sz="5800" b="0" strike="noStrike" spc="-1">
                <a:solidFill>
                  <a:srgbClr val="FFFF00"/>
                </a:solidFill>
                <a:latin typeface="Arial"/>
                <a:ea typeface="Microsoft YaHei"/>
              </a:rPr>
              <a:t>ORGANIZACIÓN ALCIDES AREVALO </a:t>
            </a:r>
            <a:endParaRPr lang="en-US" sz="5800" b="0" strike="noStrike" spc="-1">
              <a:solidFill>
                <a:srgbClr val="000000"/>
              </a:solidFill>
              <a:latin typeface="Arial"/>
            </a:endParaRPr>
          </a:p>
        </p:txBody>
      </p:sp>
      <p:pic>
        <p:nvPicPr>
          <p:cNvPr id="503" name="Imagen 502"/>
          <p:cNvPicPr/>
          <p:nvPr/>
        </p:nvPicPr>
        <p:blipFill>
          <a:blip r:embed="rId3">
            <a:grayscl/>
            <a:alphaModFix amt="25000"/>
          </a:blip>
          <a:stretch/>
        </p:blipFill>
        <p:spPr>
          <a:xfrm>
            <a:off x="3863880" y="4032000"/>
            <a:ext cx="6120360" cy="3672000"/>
          </a:xfrm>
          <a:prstGeom prst="rect">
            <a:avLst/>
          </a:prstGeom>
          <a:ln w="12600">
            <a:noFill/>
          </a:ln>
        </p:spPr>
      </p:pic>
      <p:pic>
        <p:nvPicPr>
          <p:cNvPr id="504" name="Imagen1"/>
          <p:cNvPicPr/>
          <p:nvPr/>
        </p:nvPicPr>
        <p:blipFill>
          <a:blip r:embed="rId4"/>
          <a:stretch/>
        </p:blipFill>
        <p:spPr>
          <a:xfrm>
            <a:off x="8285760" y="1677240"/>
            <a:ext cx="974160" cy="97416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pic>
        <p:nvPicPr>
          <p:cNvPr id="505" name="Imagen 504"/>
          <p:cNvPicPr/>
          <p:nvPr/>
        </p:nvPicPr>
        <p:blipFill>
          <a:blip r:embed="rId3">
            <a:grayscl/>
            <a:alphaModFix amt="25000"/>
          </a:blip>
          <a:stretch/>
        </p:blipFill>
        <p:spPr>
          <a:xfrm>
            <a:off x="3863880" y="4032000"/>
            <a:ext cx="6120360" cy="3672000"/>
          </a:xfrm>
          <a:prstGeom prst="rect">
            <a:avLst/>
          </a:prstGeom>
          <a:ln w="12600">
            <a:noFill/>
          </a:ln>
        </p:spPr>
      </p:pic>
      <p:sp>
        <p:nvSpPr>
          <p:cNvPr id="506" name="CuadroTexto 3"/>
          <p:cNvSpPr txBox="1"/>
          <p:nvPr/>
        </p:nvSpPr>
        <p:spPr>
          <a:xfrm>
            <a:off x="878760" y="3363480"/>
            <a:ext cx="8389080" cy="1701360"/>
          </a:xfrm>
          <a:prstGeom prst="rect">
            <a:avLst/>
          </a:prstGeom>
          <a:noFill/>
          <a:ln w="0">
            <a:noFill/>
          </a:ln>
        </p:spPr>
        <p:txBody>
          <a:bodyPr lIns="0" tIns="0" rIns="0" bIns="0" anchor="ctr" anchorCtr="1">
            <a:noAutofit/>
          </a:bodyPr>
          <a:lstStyle/>
          <a:p>
            <a:pPr algn="ctr">
              <a:lnSpc>
                <a:spcPct val="100000"/>
              </a:lnSpc>
            </a:pPr>
            <a:r>
              <a:rPr lang="es-CO" sz="4000" b="1" strike="noStrike" spc="-1">
                <a:solidFill>
                  <a:srgbClr val="FFFF00"/>
                </a:solidFill>
                <a:latin typeface="Arial"/>
                <a:ea typeface="Microsoft YaHei"/>
              </a:rPr>
              <a:t>ORGANIZACIÓN  ALCIDES AREVALO </a:t>
            </a:r>
            <a:endParaRPr lang="en-US" sz="4000" b="0" strike="noStrike" spc="-1">
              <a:solidFill>
                <a:srgbClr val="000000"/>
              </a:solidFill>
              <a:latin typeface="Arial"/>
            </a:endParaRPr>
          </a:p>
          <a:p>
            <a:pPr algn="ctr">
              <a:lnSpc>
                <a:spcPct val="100000"/>
              </a:lnSpc>
            </a:pPr>
            <a:endParaRPr lang="en-US" sz="4000" b="0" strike="noStrike" spc="-1">
              <a:solidFill>
                <a:srgbClr val="000000"/>
              </a:solidFill>
              <a:latin typeface="Arial"/>
            </a:endParaRPr>
          </a:p>
          <a:p>
            <a:pPr algn="ctr">
              <a:lnSpc>
                <a:spcPct val="100000"/>
              </a:lnSpc>
            </a:pPr>
            <a:r>
              <a:rPr lang="es-CO" sz="4000" b="1" strike="noStrike" spc="-1">
                <a:solidFill>
                  <a:srgbClr val="FFFF00"/>
                </a:solidFill>
                <a:latin typeface="Arial"/>
                <a:ea typeface="Microsoft YaHei"/>
              </a:rPr>
              <a:t>CODIGO DE ETICA Y CONDUCTA</a:t>
            </a:r>
            <a:endParaRPr lang="en-US" sz="4000" b="0" strike="noStrike" spc="-1">
              <a:solidFill>
                <a:srgbClr val="000000"/>
              </a:solidFill>
              <a:latin typeface="Arial"/>
            </a:endParaRPr>
          </a:p>
        </p:txBody>
      </p:sp>
      <p:sp>
        <p:nvSpPr>
          <p:cNvPr id="507" name="Forma libre: forma 4"/>
          <p:cNvSpPr/>
          <p:nvPr/>
        </p:nvSpPr>
        <p:spPr>
          <a:xfrm>
            <a:off x="0" y="100800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08" name="Forma libre: forma 5"/>
          <p:cNvSpPr/>
          <p:nvPr/>
        </p:nvSpPr>
        <p:spPr>
          <a:xfrm>
            <a:off x="1656000" y="1656000"/>
            <a:ext cx="1008000" cy="648000"/>
          </a:xfrm>
          <a:custGeom>
            <a:avLst/>
            <a:gdLst>
              <a:gd name="textAreaLeft" fmla="*/ 0 w 1008000"/>
              <a:gd name="textAreaRight" fmla="*/ 1008360 w 1008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66"/>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09" name="Forma libre: forma 6"/>
          <p:cNvSpPr/>
          <p:nvPr/>
        </p:nvSpPr>
        <p:spPr>
          <a:xfrm>
            <a:off x="0" y="2880000"/>
            <a:ext cx="792000" cy="648000"/>
          </a:xfrm>
          <a:custGeom>
            <a:avLst/>
            <a:gdLst>
              <a:gd name="textAreaLeft" fmla="*/ 0 w 792000"/>
              <a:gd name="textAreaRight" fmla="*/ 792360 w 792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00"/>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10" name="Forma libre: forma 7"/>
          <p:cNvSpPr/>
          <p:nvPr/>
        </p:nvSpPr>
        <p:spPr>
          <a:xfrm>
            <a:off x="792000" y="3528000"/>
            <a:ext cx="936000" cy="648000"/>
          </a:xfrm>
          <a:custGeom>
            <a:avLst/>
            <a:gdLst>
              <a:gd name="textAreaLeft" fmla="*/ 0 w 936000"/>
              <a:gd name="textAreaRight" fmla="*/ 936360 w 93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11" name="Forma libre: forma 8"/>
          <p:cNvSpPr/>
          <p:nvPr/>
        </p:nvSpPr>
        <p:spPr>
          <a:xfrm>
            <a:off x="0" y="4176000"/>
            <a:ext cx="792000" cy="576000"/>
          </a:xfrm>
          <a:custGeom>
            <a:avLst/>
            <a:gdLst>
              <a:gd name="textAreaLeft" fmla="*/ 0 w 792000"/>
              <a:gd name="textAreaRight" fmla="*/ 792360 w 792000"/>
              <a:gd name="textAreaTop" fmla="*/ 0 h 576000"/>
              <a:gd name="textAreaBottom" fmla="*/ 576000 h 576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12" name="Forma libre: forma 9"/>
          <p:cNvSpPr/>
          <p:nvPr/>
        </p:nvSpPr>
        <p:spPr>
          <a:xfrm>
            <a:off x="8928000" y="864000"/>
            <a:ext cx="720000" cy="648000"/>
          </a:xfrm>
          <a:custGeom>
            <a:avLst/>
            <a:gdLst>
              <a:gd name="textAreaLeft" fmla="*/ 0 w 720000"/>
              <a:gd name="textAreaRight" fmla="*/ 720360 w 720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00"/>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13" name="Forma libre: forma 10"/>
          <p:cNvSpPr/>
          <p:nvPr/>
        </p:nvSpPr>
        <p:spPr>
          <a:xfrm>
            <a:off x="8424000" y="2088000"/>
            <a:ext cx="792000" cy="648000"/>
          </a:xfrm>
          <a:custGeom>
            <a:avLst/>
            <a:gdLst>
              <a:gd name="textAreaLeft" fmla="*/ 0 w 792000"/>
              <a:gd name="textAreaRight" fmla="*/ 792360 w 792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14" name="Forma libre: forma 11"/>
          <p:cNvSpPr/>
          <p:nvPr/>
        </p:nvSpPr>
        <p:spPr>
          <a:xfrm>
            <a:off x="9144000" y="3312000"/>
            <a:ext cx="720000" cy="720000"/>
          </a:xfrm>
          <a:custGeom>
            <a:avLst/>
            <a:gdLst>
              <a:gd name="textAreaLeft" fmla="*/ 0 w 720000"/>
              <a:gd name="textAreaRight" fmla="*/ 720360 w 720000"/>
              <a:gd name="textAreaTop" fmla="*/ 0 h 720000"/>
              <a:gd name="textAreaBottom" fmla="*/ 720360 h 720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15" name="Forma libre: forma 12"/>
          <p:cNvSpPr/>
          <p:nvPr/>
        </p:nvSpPr>
        <p:spPr>
          <a:xfrm>
            <a:off x="8407305" y="5445360"/>
            <a:ext cx="792000" cy="576000"/>
          </a:xfrm>
          <a:custGeom>
            <a:avLst/>
            <a:gdLst>
              <a:gd name="textAreaLeft" fmla="*/ 0 w 792000"/>
              <a:gd name="textAreaRight" fmla="*/ 792360 w 792000"/>
              <a:gd name="textAreaTop" fmla="*/ 0 h 576000"/>
              <a:gd name="textAreaBottom" fmla="*/ 576000 h 576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66"/>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16" name="Forma libre: forma 13"/>
          <p:cNvSpPr/>
          <p:nvPr/>
        </p:nvSpPr>
        <p:spPr>
          <a:xfrm>
            <a:off x="9000000" y="6480000"/>
            <a:ext cx="720000" cy="576000"/>
          </a:xfrm>
          <a:custGeom>
            <a:avLst/>
            <a:gdLst>
              <a:gd name="textAreaLeft" fmla="*/ 0 w 720000"/>
              <a:gd name="textAreaRight" fmla="*/ 720360 w 720000"/>
              <a:gd name="textAreaTop" fmla="*/ 0 h 576000"/>
              <a:gd name="textAreaBottom" fmla="*/ 576000 h 576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00"/>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17" name="Forma libre: forma 14"/>
          <p:cNvSpPr/>
          <p:nvPr/>
        </p:nvSpPr>
        <p:spPr>
          <a:xfrm>
            <a:off x="0" y="6048000"/>
            <a:ext cx="1944000" cy="576000"/>
          </a:xfrm>
          <a:custGeom>
            <a:avLst/>
            <a:gdLst>
              <a:gd name="textAreaLeft" fmla="*/ 0 w 1944000"/>
              <a:gd name="textAreaRight" fmla="*/ 1944360 w 1944000"/>
              <a:gd name="textAreaTop" fmla="*/ 0 h 576000"/>
              <a:gd name="textAreaBottom" fmla="*/ 576000 h 576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66"/>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18" name="Forma libre: forma 15"/>
          <p:cNvSpPr/>
          <p:nvPr/>
        </p:nvSpPr>
        <p:spPr>
          <a:xfrm>
            <a:off x="1944000" y="6624000"/>
            <a:ext cx="864000" cy="576000"/>
          </a:xfrm>
          <a:custGeom>
            <a:avLst/>
            <a:gdLst>
              <a:gd name="textAreaLeft" fmla="*/ 0 w 864000"/>
              <a:gd name="textAreaRight" fmla="*/ 864360 w 864000"/>
              <a:gd name="textAreaTop" fmla="*/ 0 h 576000"/>
              <a:gd name="textAreaBottom" fmla="*/ 576000 h 576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pic>
        <p:nvPicPr>
          <p:cNvPr id="519" name="Imagen1"/>
          <p:cNvPicPr/>
          <p:nvPr/>
        </p:nvPicPr>
        <p:blipFill>
          <a:blip r:embed="rId4"/>
          <a:stretch/>
        </p:blipFill>
        <p:spPr>
          <a:xfrm>
            <a:off x="4448520" y="129708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20" name="PlaceHolder 1"/>
          <p:cNvSpPr>
            <a:spLocks noGrp="1"/>
          </p:cNvSpPr>
          <p:nvPr>
            <p:ph type="title"/>
          </p:nvPr>
        </p:nvSpPr>
        <p:spPr>
          <a:xfrm>
            <a:off x="235800" y="2066760"/>
            <a:ext cx="9268200" cy="4431960"/>
          </a:xfrm>
          <a:prstGeom prst="rect">
            <a:avLst/>
          </a:prstGeom>
          <a:noFill/>
          <a:ln w="12600">
            <a:noFill/>
          </a:ln>
        </p:spPr>
        <p:txBody>
          <a:bodyPr lIns="0" tIns="0" rIns="0" bIns="0" anchor="ctr">
            <a:noAutofit/>
          </a:bodyPr>
          <a:lstStyle/>
          <a:p>
            <a:pPr indent="0" algn="just">
              <a:lnSpc>
                <a:spcPct val="100000"/>
              </a:lnSpc>
              <a:buNone/>
            </a:pPr>
            <a:r>
              <a:rPr lang="es-CO" sz="1600" b="0" strike="noStrike" spc="-1" dirty="0">
                <a:solidFill>
                  <a:srgbClr val="FFFF00"/>
                </a:solidFill>
                <a:latin typeface="Arial"/>
                <a:ea typeface="Microsoft YaHei"/>
              </a:rPr>
              <a:t>Este Código de Ética, aplica a todo el personal de la  </a:t>
            </a:r>
            <a:r>
              <a:rPr lang="es-CO" sz="1600" b="1" i="1" strike="noStrike" spc="-1" dirty="0">
                <a:solidFill>
                  <a:srgbClr val="FFFF00"/>
                </a:solidFill>
                <a:latin typeface="Arial"/>
                <a:ea typeface="Microsoft YaHei"/>
              </a:rPr>
              <a:t>ORGANIZACIÓN ALCIDES AREVALO,</a:t>
            </a:r>
            <a:r>
              <a:rPr lang="es-CO" sz="1600" b="1" strike="noStrike" spc="-1" dirty="0">
                <a:solidFill>
                  <a:srgbClr val="FFFF00"/>
                </a:solidFill>
                <a:latin typeface="Arial"/>
                <a:ea typeface="Microsoft YaHei"/>
              </a:rPr>
              <a:t>  </a:t>
            </a:r>
            <a:r>
              <a:rPr lang="es-CO" sz="1600" b="0" strike="noStrike" spc="-1" dirty="0">
                <a:solidFill>
                  <a:srgbClr val="FFFF00"/>
                </a:solidFill>
                <a:latin typeface="Arial"/>
                <a:ea typeface="Microsoft YaHei"/>
              </a:rPr>
              <a:t>expresando los marcos de referencia y lineamientos de conducta que debemos observar entre nosotros, y en nuestras relaciones de negocio con todos nuestros asociados de la Empresa.</a:t>
            </a:r>
            <a:br>
              <a:rPr sz="1600" dirty="0">
                <a:solidFill>
                  <a:srgbClr val="FFFF00"/>
                </a:solidFill>
              </a:rPr>
            </a:br>
            <a:br>
              <a:rPr sz="1600" dirty="0">
                <a:solidFill>
                  <a:srgbClr val="FFFF00"/>
                </a:solidFill>
              </a:rPr>
            </a:br>
            <a:r>
              <a:rPr lang="es-CO" sz="1600" b="0" strike="noStrike" spc="-1" dirty="0">
                <a:solidFill>
                  <a:srgbClr val="FFFF00"/>
                </a:solidFill>
                <a:latin typeface="Arial"/>
                <a:ea typeface="Microsoft YaHei"/>
              </a:rPr>
              <a:t>Contamos con personal altamente capacitado para prestarle asesoría personalizada, o a través de nuestro </a:t>
            </a:r>
            <a:r>
              <a:rPr lang="es-CO" sz="1600" b="0" strike="noStrike" spc="-1" dirty="0" err="1">
                <a:solidFill>
                  <a:srgbClr val="FFFF00"/>
                </a:solidFill>
                <a:latin typeface="Arial"/>
                <a:ea typeface="Microsoft YaHei"/>
              </a:rPr>
              <a:t>Call</a:t>
            </a:r>
            <a:r>
              <a:rPr lang="es-CO" sz="1600" b="0" strike="noStrike" spc="-1" dirty="0">
                <a:solidFill>
                  <a:srgbClr val="FFFF00"/>
                </a:solidFill>
                <a:latin typeface="Arial"/>
                <a:ea typeface="Microsoft YaHei"/>
              </a:rPr>
              <a:t> Center, atenderemos cualquier inquietud relacionada con autopartes para todo tipo de vehículo liviano, modelo, marca y uso. </a:t>
            </a:r>
            <a:br>
              <a:rPr sz="1600" dirty="0">
                <a:solidFill>
                  <a:srgbClr val="FFFF00"/>
                </a:solidFill>
              </a:rPr>
            </a:br>
            <a:r>
              <a:rPr lang="es-CO" sz="1600" b="0" strike="noStrike" spc="-1" dirty="0">
                <a:solidFill>
                  <a:srgbClr val="FFFF00"/>
                </a:solidFill>
                <a:latin typeface="Arial"/>
                <a:ea typeface="Microsoft YaHei"/>
              </a:rPr>
              <a:t>Se espera que nosotros; los funcionarios de La Organización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 respetemos el Marco Legal, aplicable a nuestra actividad, evitemos conflictos de interés, protejamos los activos de la Empresa, mostremos consideración y aprecio por las costumbres y tradiciones sociales de las diferentes Departamentos del País, con los que sostenemos nuestras relaciones comerciales.</a:t>
            </a:r>
            <a:br>
              <a:rPr sz="1600" dirty="0">
                <a:solidFill>
                  <a:srgbClr val="FFFF00"/>
                </a:solidFill>
              </a:rPr>
            </a:br>
            <a:br>
              <a:rPr sz="1600" dirty="0">
                <a:solidFill>
                  <a:srgbClr val="FFFF00"/>
                </a:solidFill>
              </a:rPr>
            </a:br>
            <a:r>
              <a:rPr lang="es-CO" sz="1600" b="1" i="1" strike="noStrike" spc="-1" dirty="0">
                <a:solidFill>
                  <a:srgbClr val="FFFF00"/>
                </a:solidFill>
                <a:latin typeface="Arial"/>
                <a:ea typeface="Microsoft YaHei"/>
              </a:rPr>
              <a:t>Desarrollar una cultura organizacional con valores comunes para todos sus miembros, más allá de los diferentes niveles de jerarquía, hacen la diferencia.</a:t>
            </a:r>
            <a:br>
              <a:rPr sz="1600" dirty="0">
                <a:solidFill>
                  <a:srgbClr val="FFFF00"/>
                </a:solidFill>
              </a:rPr>
            </a:br>
            <a:br>
              <a:rPr sz="1600" dirty="0">
                <a:solidFill>
                  <a:srgbClr val="FFFF00"/>
                </a:solidFill>
              </a:rPr>
            </a:br>
            <a:r>
              <a:rPr lang="es-CO" sz="1600" b="0" strike="noStrike" spc="-1" dirty="0">
                <a:solidFill>
                  <a:srgbClr val="FFFF00"/>
                </a:solidFill>
                <a:latin typeface="Arial"/>
                <a:ea typeface="Microsoft YaHei"/>
              </a:rPr>
              <a:t>El cumplimiento de este Código, es obligatorio y cualquier falta será sancionada conforme la Ley lo disponga, teniendo en cuenta el reglamento interno o </a:t>
            </a:r>
            <a:r>
              <a:rPr lang="es-CO" sz="1600" b="0" strike="noStrike" spc="-1" dirty="0" err="1">
                <a:solidFill>
                  <a:srgbClr val="FFFF00"/>
                </a:solidFill>
                <a:latin typeface="Arial"/>
                <a:ea typeface="Microsoft YaHei"/>
              </a:rPr>
              <a:t>politicas</a:t>
            </a:r>
            <a:r>
              <a:rPr lang="es-CO" sz="1600" b="0" strike="noStrike" spc="-1" dirty="0">
                <a:solidFill>
                  <a:srgbClr val="FFFF00"/>
                </a:solidFill>
                <a:latin typeface="Arial"/>
                <a:ea typeface="Microsoft YaHei"/>
              </a:rPr>
              <a:t> que se manejen dentro de la Empresa.</a:t>
            </a:r>
            <a:r>
              <a:rPr lang="es-CO" sz="1600" b="1" i="1" strike="noStrike" spc="-1" dirty="0">
                <a:solidFill>
                  <a:srgbClr val="FFFF00"/>
                </a:solidFill>
                <a:latin typeface="Arial"/>
                <a:ea typeface="Microsoft YaHei"/>
              </a:rPr>
              <a:t> </a:t>
            </a:r>
            <a:br>
              <a:rPr sz="1600" dirty="0">
                <a:solidFill>
                  <a:srgbClr val="FFFF00"/>
                </a:solidFill>
              </a:rPr>
            </a:br>
            <a:endParaRPr lang="en-US" sz="1600" b="0" strike="noStrike" spc="-1" dirty="0">
              <a:solidFill>
                <a:srgbClr val="FFFF00"/>
              </a:solidFill>
              <a:latin typeface="Arial"/>
            </a:endParaRPr>
          </a:p>
        </p:txBody>
      </p:sp>
      <p:pic>
        <p:nvPicPr>
          <p:cNvPr id="521" name="Imagen 520"/>
          <p:cNvPicPr/>
          <p:nvPr/>
        </p:nvPicPr>
        <p:blipFill>
          <a:blip r:embed="rId3">
            <a:grayscl/>
            <a:alphaModFix amt="25000"/>
          </a:blip>
          <a:stretch/>
        </p:blipFill>
        <p:spPr>
          <a:xfrm>
            <a:off x="3863880" y="4042080"/>
            <a:ext cx="6120360" cy="3672000"/>
          </a:xfrm>
          <a:prstGeom prst="rect">
            <a:avLst/>
          </a:prstGeom>
          <a:ln w="12600">
            <a:noFill/>
          </a:ln>
        </p:spPr>
      </p:pic>
      <p:sp>
        <p:nvSpPr>
          <p:cNvPr id="522" name="Forma libre: forma 4"/>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23" name="CuadroTexto 5"/>
          <p:cNvSpPr txBox="1"/>
          <p:nvPr/>
        </p:nvSpPr>
        <p:spPr>
          <a:xfrm>
            <a:off x="576000" y="722880"/>
            <a:ext cx="5182200" cy="642600"/>
          </a:xfrm>
          <a:prstGeom prst="rect">
            <a:avLst/>
          </a:prstGeom>
          <a:noFill/>
          <a:ln w="0">
            <a:noFill/>
          </a:ln>
        </p:spPr>
        <p:txBody>
          <a:bodyPr lIns="0" tIns="0" rIns="0" bIns="0" anchor="ctr" anchorCtr="1">
            <a:noAutofit/>
          </a:bodyPr>
          <a:lstStyle/>
          <a:p>
            <a:pPr algn="ctr">
              <a:lnSpc>
                <a:spcPct val="100000"/>
              </a:lnSpc>
            </a:pPr>
            <a:r>
              <a:rPr lang="es-CO" sz="4000" b="1" i="1" strike="noStrike" spc="-1" dirty="0">
                <a:solidFill>
                  <a:srgbClr val="FFFF00"/>
                </a:solidFill>
                <a:latin typeface="Arial"/>
                <a:ea typeface="Microsoft YaHei"/>
              </a:rPr>
              <a:t>“A todo el personal”</a:t>
            </a:r>
            <a:endParaRPr lang="en-US" sz="4000" b="0" strike="noStrike" spc="-1" dirty="0">
              <a:solidFill>
                <a:srgbClr val="FFFF00"/>
              </a:solidFill>
              <a:latin typeface="Arial"/>
            </a:endParaRPr>
          </a:p>
        </p:txBody>
      </p:sp>
      <p:pic>
        <p:nvPicPr>
          <p:cNvPr id="524" name="Imagen1"/>
          <p:cNvPicPr/>
          <p:nvPr/>
        </p:nvPicPr>
        <p:blipFill>
          <a:blip r:embed="rId4"/>
          <a:stretch/>
        </p:blipFill>
        <p:spPr>
          <a:xfrm>
            <a:off x="8448120" y="520200"/>
            <a:ext cx="897840" cy="84528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25"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26" name="CuadroTexto 3"/>
          <p:cNvSpPr txBox="1"/>
          <p:nvPr/>
        </p:nvSpPr>
        <p:spPr>
          <a:xfrm>
            <a:off x="1224000" y="903960"/>
            <a:ext cx="6408000" cy="680040"/>
          </a:xfrm>
          <a:prstGeom prst="rect">
            <a:avLst/>
          </a:prstGeom>
          <a:noFill/>
          <a:ln w="0">
            <a:noFill/>
          </a:ln>
        </p:spPr>
        <p:txBody>
          <a:bodyPr lIns="0" tIns="0" rIns="0" bIns="0" anchor="ctr" anchorCtr="1">
            <a:noAutofit/>
          </a:bodyPr>
          <a:lstStyle/>
          <a:p>
            <a:pPr algn="ctr">
              <a:lnSpc>
                <a:spcPct val="100000"/>
              </a:lnSpc>
            </a:pPr>
            <a:r>
              <a:rPr lang="es-CO" sz="2400" b="1" i="1" strike="noStrike" spc="-1">
                <a:solidFill>
                  <a:srgbClr val="FFFF00"/>
                </a:solidFill>
                <a:latin typeface="Arial"/>
                <a:ea typeface="Microsoft YaHei"/>
              </a:rPr>
              <a:t>Mision y Vision de ALCIDES AREVALO SA</a:t>
            </a:r>
            <a:endParaRPr lang="en-US" sz="2400" b="0" strike="noStrike" spc="-1">
              <a:solidFill>
                <a:srgbClr val="000000"/>
              </a:solidFill>
              <a:latin typeface="Arial"/>
            </a:endParaRPr>
          </a:p>
        </p:txBody>
      </p:sp>
      <p:sp>
        <p:nvSpPr>
          <p:cNvPr id="527" name="CuadroTexto 4"/>
          <p:cNvSpPr txBox="1"/>
          <p:nvPr/>
        </p:nvSpPr>
        <p:spPr>
          <a:xfrm>
            <a:off x="905400" y="1845000"/>
            <a:ext cx="8553600" cy="5279400"/>
          </a:xfrm>
          <a:prstGeom prst="rect">
            <a:avLst/>
          </a:prstGeom>
          <a:noFill/>
          <a:ln w="0">
            <a:noFill/>
          </a:ln>
        </p:spPr>
        <p:txBody>
          <a:bodyPr lIns="90000" tIns="45000" rIns="90000" bIns="45000" anchor="t">
            <a:noAutofit/>
          </a:bodyPr>
          <a:lstStyle/>
          <a:p>
            <a:pPr>
              <a:lnSpc>
                <a:spcPct val="100000"/>
              </a:lnSpc>
            </a:pPr>
            <a:r>
              <a:rPr lang="es-CO" sz="2600" b="1" i="1" strike="noStrike" spc="-1" dirty="0">
                <a:solidFill>
                  <a:srgbClr val="FFFF00"/>
                </a:solidFill>
                <a:latin typeface="Arial"/>
                <a:ea typeface="Microsoft YaHei"/>
              </a:rPr>
              <a:t>Misión</a:t>
            </a:r>
            <a:endParaRPr lang="en-US" sz="2600" b="0" strike="noStrike" spc="-1" dirty="0">
              <a:solidFill>
                <a:srgbClr val="FFFF00"/>
              </a:solidFill>
              <a:latin typeface="Arial"/>
            </a:endParaRPr>
          </a:p>
          <a:p>
            <a:pPr>
              <a:lnSpc>
                <a:spcPct val="100000"/>
              </a:lnSpc>
            </a:pPr>
            <a:endParaRPr lang="en-US" sz="1800" b="0" strike="noStrike" spc="-1" dirty="0">
              <a:solidFill>
                <a:srgbClr val="000000"/>
              </a:solidFill>
              <a:latin typeface="Arial"/>
            </a:endParaRPr>
          </a:p>
          <a:p>
            <a:pPr>
              <a:lnSpc>
                <a:spcPct val="100000"/>
              </a:lnSpc>
            </a:pPr>
            <a:r>
              <a:rPr lang="es-CO" sz="2000" b="0" strike="noStrike" spc="-1" dirty="0">
                <a:solidFill>
                  <a:srgbClr val="FFFF00"/>
                </a:solidFill>
                <a:latin typeface="Arial"/>
                <a:ea typeface="Microsoft YaHei"/>
              </a:rPr>
              <a:t>Importar y comercializar partes automotrices nacionales e internacionales</a:t>
            </a:r>
            <a:endParaRPr lang="en-US" sz="2000" b="0" strike="noStrike" spc="-1" dirty="0">
              <a:solidFill>
                <a:srgbClr val="FFFF00"/>
              </a:solidFill>
              <a:latin typeface="Arial"/>
            </a:endParaRPr>
          </a:p>
          <a:p>
            <a:pPr>
              <a:lnSpc>
                <a:spcPct val="100000"/>
              </a:lnSpc>
            </a:pPr>
            <a:r>
              <a:rPr lang="es-CO" sz="2000" b="0" strike="noStrike" spc="-1" dirty="0">
                <a:solidFill>
                  <a:srgbClr val="FFFF00"/>
                </a:solidFill>
                <a:latin typeface="Arial"/>
                <a:ea typeface="Microsoft YaHei"/>
              </a:rPr>
              <a:t>en el mercado colombiano para vehículos livianos y pesados,</a:t>
            </a:r>
            <a:endParaRPr lang="en-US" sz="2000" b="0" strike="noStrike" spc="-1" dirty="0">
              <a:solidFill>
                <a:srgbClr val="FFFF00"/>
              </a:solidFill>
              <a:latin typeface="Arial"/>
            </a:endParaRPr>
          </a:p>
          <a:p>
            <a:pPr>
              <a:lnSpc>
                <a:spcPct val="100000"/>
              </a:lnSpc>
            </a:pPr>
            <a:r>
              <a:rPr lang="es-CO" sz="2000" b="0" strike="noStrike" spc="-1" dirty="0">
                <a:solidFill>
                  <a:srgbClr val="FFFF00"/>
                </a:solidFill>
                <a:latin typeface="Arial"/>
                <a:ea typeface="Microsoft YaHei"/>
              </a:rPr>
              <a:t> ajustándose a los requerimientos de nuestros clientes y </a:t>
            </a:r>
            <a:r>
              <a:rPr lang="es-CO" sz="2000" b="0" strike="noStrike" spc="-1" dirty="0" err="1">
                <a:solidFill>
                  <a:srgbClr val="FFFF00"/>
                </a:solidFill>
                <a:latin typeface="Arial"/>
                <a:ea typeface="Microsoft YaHei"/>
              </a:rPr>
              <a:t>proyectamiento</a:t>
            </a:r>
            <a:r>
              <a:rPr lang="es-CO" sz="2000" b="0" strike="noStrike" spc="-1" dirty="0">
                <a:solidFill>
                  <a:srgbClr val="FFFF00"/>
                </a:solidFill>
                <a:latin typeface="Arial"/>
                <a:ea typeface="Microsoft YaHei"/>
              </a:rPr>
              <a:t> </a:t>
            </a:r>
            <a:endParaRPr lang="en-US" sz="2000" b="0" strike="noStrike" spc="-1" dirty="0">
              <a:solidFill>
                <a:srgbClr val="FFFF00"/>
              </a:solidFill>
              <a:latin typeface="Arial"/>
            </a:endParaRPr>
          </a:p>
          <a:p>
            <a:pPr>
              <a:lnSpc>
                <a:spcPct val="100000"/>
              </a:lnSpc>
            </a:pPr>
            <a:r>
              <a:rPr lang="es-CO" sz="2000" b="0" strike="noStrike" spc="-1" dirty="0">
                <a:solidFill>
                  <a:srgbClr val="FFFF00"/>
                </a:solidFill>
                <a:latin typeface="Arial"/>
                <a:ea typeface="Microsoft YaHei"/>
              </a:rPr>
              <a:t>permanente que brinde la oportunidad de prestar un mejor servicio </a:t>
            </a:r>
            <a:endParaRPr lang="en-US" sz="2000" b="0" strike="noStrike" spc="-1" dirty="0">
              <a:solidFill>
                <a:srgbClr val="FFFF00"/>
              </a:solidFill>
              <a:latin typeface="Arial"/>
            </a:endParaRPr>
          </a:p>
          <a:p>
            <a:pPr>
              <a:lnSpc>
                <a:spcPct val="100000"/>
              </a:lnSpc>
            </a:pPr>
            <a:r>
              <a:rPr lang="es-CO" sz="2000" b="0" strike="noStrike" spc="-1" dirty="0">
                <a:solidFill>
                  <a:srgbClr val="FFFF00"/>
                </a:solidFill>
                <a:latin typeface="Arial"/>
                <a:ea typeface="Microsoft YaHei"/>
              </a:rPr>
              <a:t>cada día.</a:t>
            </a:r>
            <a:endParaRPr lang="en-US" sz="2000" b="0" strike="noStrike" spc="-1" dirty="0">
              <a:solidFill>
                <a:srgbClr val="FFFF00"/>
              </a:solidFill>
              <a:latin typeface="Arial"/>
            </a:endParaRPr>
          </a:p>
          <a:p>
            <a:pPr>
              <a:lnSpc>
                <a:spcPct val="100000"/>
              </a:lnSpc>
            </a:pPr>
            <a:endParaRPr lang="en-US" sz="1800" b="0" strike="noStrike" spc="-1" dirty="0">
              <a:solidFill>
                <a:srgbClr val="FFFF00"/>
              </a:solidFill>
              <a:latin typeface="Arial"/>
            </a:endParaRPr>
          </a:p>
          <a:p>
            <a:pPr>
              <a:lnSpc>
                <a:spcPct val="100000"/>
              </a:lnSpc>
            </a:pPr>
            <a:r>
              <a:rPr lang="es-CO" sz="2600" b="1" i="1" strike="noStrike" spc="-1" dirty="0">
                <a:solidFill>
                  <a:srgbClr val="FFFF00"/>
                </a:solidFill>
                <a:latin typeface="Arial"/>
                <a:ea typeface="Microsoft YaHei"/>
              </a:rPr>
              <a:t>Visión</a:t>
            </a:r>
            <a:endParaRPr lang="en-US" sz="2600" b="0" strike="noStrike" spc="-1" dirty="0">
              <a:solidFill>
                <a:srgbClr val="FFFF00"/>
              </a:solidFill>
              <a:latin typeface="Arial"/>
            </a:endParaRPr>
          </a:p>
          <a:p>
            <a:pPr>
              <a:lnSpc>
                <a:spcPct val="100000"/>
              </a:lnSpc>
            </a:pPr>
            <a:endParaRPr lang="en-US" sz="18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Ser el indiscutido líder del mercado nacional en el sector de auto partes,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diversificando el portafolio de productos por medio de la innovación,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logrando así la preferencia de parte de nuestros clientes a través del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constante mejoramiento, basado en el esfuerzo, la integridad, y en la alta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eficiencia de nuestro talento humano, lo cual nos llevará a ofrecer el mejor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servicio compuesto por la seriedad, el cumplimiento, la alta calidad y las</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mejores garantías.</a:t>
            </a:r>
            <a:endParaRPr lang="en-US" sz="2000" b="0" strike="noStrike" spc="-1" dirty="0">
              <a:solidFill>
                <a:srgbClr val="FFFF00"/>
              </a:solidFill>
              <a:latin typeface="Arial"/>
            </a:endParaRPr>
          </a:p>
          <a:p>
            <a:pPr>
              <a:lnSpc>
                <a:spcPct val="100000"/>
              </a:lnSpc>
            </a:pPr>
            <a:endParaRPr lang="en-US" sz="2000" b="0" strike="noStrike" spc="-1" dirty="0">
              <a:solidFill>
                <a:srgbClr val="000000"/>
              </a:solidFill>
              <a:latin typeface="Arial"/>
            </a:endParaRPr>
          </a:p>
        </p:txBody>
      </p:sp>
      <p:pic>
        <p:nvPicPr>
          <p:cNvPr id="528" name="Imagen 527"/>
          <p:cNvPicPr/>
          <p:nvPr/>
        </p:nvPicPr>
        <p:blipFill>
          <a:blip r:embed="rId3">
            <a:grayscl/>
            <a:alphaModFix amt="25000"/>
          </a:blip>
          <a:stretch/>
        </p:blipFill>
        <p:spPr>
          <a:xfrm>
            <a:off x="5100480" y="3886200"/>
            <a:ext cx="4877640" cy="3672000"/>
          </a:xfrm>
          <a:prstGeom prst="rect">
            <a:avLst/>
          </a:prstGeom>
          <a:ln w="12600">
            <a:noFill/>
          </a:ln>
        </p:spPr>
      </p:pic>
      <p:pic>
        <p:nvPicPr>
          <p:cNvPr id="529" name="Imagen1"/>
          <p:cNvPicPr/>
          <p:nvPr/>
        </p:nvPicPr>
        <p:blipFill>
          <a:blip r:embed="rId4"/>
          <a:stretch/>
        </p:blipFill>
        <p:spPr>
          <a:xfrm>
            <a:off x="8355600" y="648000"/>
            <a:ext cx="936000" cy="93600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30"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31" name="CuadroTexto 3"/>
          <p:cNvSpPr txBox="1"/>
          <p:nvPr/>
        </p:nvSpPr>
        <p:spPr>
          <a:xfrm>
            <a:off x="554400" y="1800000"/>
            <a:ext cx="8373600" cy="4511520"/>
          </a:xfrm>
          <a:prstGeom prst="rect">
            <a:avLst/>
          </a:prstGeom>
          <a:noFill/>
          <a:ln w="0">
            <a:noFill/>
          </a:ln>
        </p:spPr>
        <p:txBody>
          <a:bodyPr lIns="90000" tIns="45000" rIns="90000" bIns="45000" anchor="t">
            <a:noAutofit/>
          </a:bodyPr>
          <a:lstStyle/>
          <a:p>
            <a:pPr>
              <a:lnSpc>
                <a:spcPct val="100000"/>
              </a:lnSpc>
            </a:pPr>
            <a:r>
              <a:rPr lang="es-CO" sz="2400" b="1" i="1" strike="noStrike" spc="-1" dirty="0">
                <a:solidFill>
                  <a:srgbClr val="FFFF00"/>
                </a:solidFill>
                <a:latin typeface="Arial"/>
                <a:ea typeface="Microsoft YaHei"/>
              </a:rPr>
              <a:t>Objetivo</a:t>
            </a:r>
            <a:endParaRPr lang="en-US" sz="2400" b="0" strike="noStrike" spc="-1" dirty="0">
              <a:solidFill>
                <a:srgbClr val="FFFF00"/>
              </a:solidFill>
              <a:latin typeface="Arial"/>
            </a:endParaRPr>
          </a:p>
          <a:p>
            <a:pPr>
              <a:lnSpc>
                <a:spcPct val="100000"/>
              </a:lnSpc>
            </a:pPr>
            <a:endParaRPr lang="en-US" sz="2400" b="0" strike="noStrike" spc="-1" dirty="0">
              <a:solidFill>
                <a:srgbClr val="FFFF00"/>
              </a:solidFill>
              <a:latin typeface="Arial"/>
            </a:endParaRPr>
          </a:p>
          <a:p>
            <a:pPr algn="just">
              <a:lnSpc>
                <a:spcPct val="100000"/>
              </a:lnSpc>
            </a:pPr>
            <a:r>
              <a:rPr lang="es-CO" sz="2400" b="0" i="1" strike="noStrike" spc="-1" dirty="0">
                <a:solidFill>
                  <a:srgbClr val="FFFF00"/>
                </a:solidFill>
                <a:latin typeface="Arial"/>
                <a:ea typeface="Microsoft YaHei"/>
              </a:rPr>
              <a:t>•</a:t>
            </a:r>
            <a:r>
              <a:rPr lang="es-CO" sz="2400" b="0" strike="noStrike" spc="-1" dirty="0">
                <a:solidFill>
                  <a:srgbClr val="FFFF00"/>
                </a:solidFill>
                <a:latin typeface="Arial"/>
                <a:ea typeface="Microsoft YaHei"/>
              </a:rPr>
              <a:t> </a:t>
            </a:r>
            <a:r>
              <a:rPr lang="es-CO" sz="2000" b="0" strike="noStrike" spc="-1" dirty="0">
                <a:solidFill>
                  <a:srgbClr val="FFFF00"/>
                </a:solidFill>
                <a:latin typeface="Arial"/>
                <a:ea typeface="Microsoft YaHei"/>
              </a:rPr>
              <a:t>Definir las responsabilidades de los directivos y colaboradores de la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organización, así como las normas  éticas en su relación    con los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asociados de negocio (Clientes,    Proveedores), autoridades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nacionales y comunidad en general.</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Establecer las normas que son guía para el comportamiento ético de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las personas que hacen parte o    interactúan con la organización.</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Constituir un marco de referencia para la aplicación de medidas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correctivas cuando se cometan faltas en control del Código de Ética y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Conducta Empresarial, la normatividad externa aplicable a</a:t>
            </a:r>
            <a:endParaRPr lang="en-US" sz="2000" b="0" strike="noStrike" spc="-1" dirty="0">
              <a:solidFill>
                <a:srgbClr val="FFFF00"/>
              </a:solidFill>
              <a:latin typeface="Arial"/>
            </a:endParaRPr>
          </a:p>
          <a:p>
            <a:pPr algn="just">
              <a:lnSpc>
                <a:spcPct val="100000"/>
              </a:lnSpc>
            </a:pPr>
            <a:r>
              <a:rPr lang="es-CO" sz="2000" b="1" strike="noStrike" spc="-1" dirty="0">
                <a:solidFill>
                  <a:srgbClr val="FFFF00"/>
                </a:solidFill>
                <a:latin typeface="Arial"/>
                <a:ea typeface="Microsoft YaHei"/>
              </a:rPr>
              <a:t>   LA ORGANIZACIÓN ALCIDES  AREVALO </a:t>
            </a:r>
            <a:endParaRPr lang="en-US" sz="2000" b="0" strike="noStrike" spc="-1" dirty="0">
              <a:solidFill>
                <a:srgbClr val="FFFF00"/>
              </a:solidFill>
              <a:latin typeface="Arial"/>
            </a:endParaRPr>
          </a:p>
          <a:p>
            <a:pPr algn="just">
              <a:lnSpc>
                <a:spcPct val="100000"/>
              </a:lnSpc>
            </a:pPr>
            <a:endParaRPr lang="en-US" sz="1800" b="0" strike="noStrike" spc="-1" dirty="0">
              <a:solidFill>
                <a:srgbClr val="000000"/>
              </a:solidFill>
              <a:latin typeface="Arial"/>
            </a:endParaRPr>
          </a:p>
          <a:p>
            <a:pPr>
              <a:lnSpc>
                <a:spcPct val="100000"/>
              </a:lnSpc>
            </a:pPr>
            <a:endParaRPr lang="en-US" sz="1800" b="0" strike="noStrike" spc="-1" dirty="0">
              <a:solidFill>
                <a:srgbClr val="000000"/>
              </a:solidFill>
              <a:latin typeface="Arial"/>
            </a:endParaRPr>
          </a:p>
        </p:txBody>
      </p:sp>
      <p:sp>
        <p:nvSpPr>
          <p:cNvPr id="532" name="CuadroTexto 4"/>
          <p:cNvSpPr txBox="1"/>
          <p:nvPr/>
        </p:nvSpPr>
        <p:spPr>
          <a:xfrm>
            <a:off x="936000" y="1080000"/>
            <a:ext cx="7272000" cy="657000"/>
          </a:xfrm>
          <a:prstGeom prst="rect">
            <a:avLst/>
          </a:prstGeom>
          <a:noFill/>
          <a:ln w="0">
            <a:noFill/>
          </a:ln>
        </p:spPr>
        <p:txBody>
          <a:bodyPr lIns="90000" tIns="45000" rIns="90000" bIns="45000" anchor="t">
            <a:noAutofit/>
          </a:bodyPr>
          <a:lstStyle/>
          <a:p>
            <a:pPr>
              <a:lnSpc>
                <a:spcPct val="100000"/>
              </a:lnSpc>
            </a:pPr>
            <a:r>
              <a:rPr lang="es-CO" sz="2000" b="1" i="1" strike="noStrike" spc="-1">
                <a:solidFill>
                  <a:srgbClr val="FFFF00"/>
                </a:solidFill>
                <a:latin typeface="Arial"/>
                <a:ea typeface="Microsoft YaHei"/>
              </a:rPr>
              <a:t>Objetivo y Alcance del Código de Ética y Conducta Empresarial</a:t>
            </a:r>
            <a:endParaRPr lang="en-US" sz="2000" b="0" strike="noStrike" spc="-1">
              <a:solidFill>
                <a:srgbClr val="000000"/>
              </a:solidFill>
              <a:latin typeface="Arial"/>
            </a:endParaRPr>
          </a:p>
        </p:txBody>
      </p:sp>
      <p:pic>
        <p:nvPicPr>
          <p:cNvPr id="533" name="Imagen 532"/>
          <p:cNvPicPr/>
          <p:nvPr/>
        </p:nvPicPr>
        <p:blipFill>
          <a:blip r:embed="rId3">
            <a:grayscl/>
            <a:alphaModFix amt="25000"/>
          </a:blip>
          <a:stretch/>
        </p:blipFill>
        <p:spPr>
          <a:xfrm>
            <a:off x="3864240" y="4055760"/>
            <a:ext cx="6120360" cy="3672000"/>
          </a:xfrm>
          <a:prstGeom prst="rect">
            <a:avLst/>
          </a:prstGeom>
          <a:ln w="12600">
            <a:noFill/>
          </a:ln>
        </p:spPr>
      </p:pic>
      <p:pic>
        <p:nvPicPr>
          <p:cNvPr id="534" name="Imagen1"/>
          <p:cNvPicPr/>
          <p:nvPr/>
        </p:nvPicPr>
        <p:blipFill>
          <a:blip r:embed="rId4"/>
          <a:stretch/>
        </p:blipFill>
        <p:spPr>
          <a:xfrm>
            <a:off x="8738280" y="313920"/>
            <a:ext cx="1057680" cy="105768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35"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36" name="CuadroTexto 3"/>
          <p:cNvSpPr txBox="1"/>
          <p:nvPr/>
        </p:nvSpPr>
        <p:spPr>
          <a:xfrm>
            <a:off x="554400" y="1800000"/>
            <a:ext cx="8373600" cy="4793040"/>
          </a:xfrm>
          <a:prstGeom prst="rect">
            <a:avLst/>
          </a:prstGeom>
          <a:noFill/>
          <a:ln w="0">
            <a:noFill/>
          </a:ln>
        </p:spPr>
        <p:txBody>
          <a:bodyPr lIns="90000" tIns="45000" rIns="90000" bIns="45000" anchor="t">
            <a:noAutofit/>
          </a:bodyPr>
          <a:lstStyle/>
          <a:p>
            <a:pPr>
              <a:lnSpc>
                <a:spcPct val="100000"/>
              </a:lnSpc>
            </a:pPr>
            <a:r>
              <a:rPr lang="es-CO" sz="2400" b="1" i="1" strike="noStrike" spc="-1" dirty="0">
                <a:solidFill>
                  <a:srgbClr val="FFFF00"/>
                </a:solidFill>
                <a:latin typeface="Arial"/>
                <a:ea typeface="Microsoft YaHei"/>
              </a:rPr>
              <a:t>Alcance</a:t>
            </a:r>
            <a:endParaRPr lang="en-US" sz="2400" b="0" strike="noStrike" spc="-1" dirty="0">
              <a:solidFill>
                <a:srgbClr val="FFFF00"/>
              </a:solidFill>
              <a:latin typeface="Arial"/>
            </a:endParaRPr>
          </a:p>
          <a:p>
            <a:pPr>
              <a:lnSpc>
                <a:spcPct val="100000"/>
              </a:lnSpc>
            </a:pPr>
            <a:endParaRPr lang="en-US" sz="2400" b="0" strike="noStrike" spc="-1" dirty="0">
              <a:solidFill>
                <a:srgbClr val="FFFF00"/>
              </a:solidFill>
              <a:latin typeface="Arial"/>
            </a:endParaRPr>
          </a:p>
          <a:p>
            <a:pPr algn="just">
              <a:lnSpc>
                <a:spcPct val="100000"/>
              </a:lnSpc>
            </a:pPr>
            <a:r>
              <a:rPr lang="es-CO" sz="2400" b="0" i="1" strike="noStrike" spc="-1" dirty="0">
                <a:solidFill>
                  <a:srgbClr val="FFFF00"/>
                </a:solidFill>
                <a:latin typeface="Arial"/>
                <a:ea typeface="Microsoft YaHei"/>
              </a:rPr>
              <a:t>• </a:t>
            </a:r>
            <a:r>
              <a:rPr lang="es-CO" sz="2000" b="0" strike="noStrike" spc="-1" dirty="0">
                <a:solidFill>
                  <a:srgbClr val="FFFF00"/>
                </a:solidFill>
                <a:latin typeface="Arial"/>
                <a:ea typeface="Microsoft YaHei"/>
              </a:rPr>
              <a:t>El presente Código es para observancia y cumplimiento por parte de</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los miembros de la Junta Directiva, Directores, Lideres de Procesos,</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Colaboradores, Proveedores y Clientes de la Empresa.</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Los nuevos temas que surjan de la dinámica del entorno en general,</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así como de diversas situaciones de negocio se incorporan a este</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código conforme sea necesario.</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Este documento no es ni pretende ser exhaustivo, ni incluir todas las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situaciones donde pudieran ocurrir una situación de índole ético. Por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lo   tanto, las situaciones no previstas en este Código de Ética y</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Conducta,  se resolverá conforme a un criterio de mejores practicas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administrativas y en cumplimiento de las leyes y normas</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éticas   implementadas por </a:t>
            </a:r>
            <a:r>
              <a:rPr lang="es-CO" sz="2000" b="1" strike="noStrike" spc="-1" dirty="0">
                <a:solidFill>
                  <a:srgbClr val="FFFF00"/>
                </a:solidFill>
                <a:latin typeface="Arial"/>
                <a:ea typeface="Microsoft YaHei"/>
              </a:rPr>
              <a:t>LA ORGANIZACION</a:t>
            </a:r>
            <a:r>
              <a:rPr lang="es-CO" sz="2000" b="0" strike="noStrike" spc="-1" dirty="0">
                <a:solidFill>
                  <a:srgbClr val="FFFF00"/>
                </a:solidFill>
                <a:latin typeface="Arial"/>
                <a:ea typeface="Microsoft YaHei"/>
              </a:rPr>
              <a:t> </a:t>
            </a:r>
            <a:r>
              <a:rPr lang="es-CO" sz="2000" b="1" strike="noStrike" spc="-1" dirty="0">
                <a:solidFill>
                  <a:srgbClr val="FFFF00"/>
                </a:solidFill>
                <a:latin typeface="Arial"/>
                <a:ea typeface="Microsoft YaHei"/>
              </a:rPr>
              <a:t>ALCIDES AREVALO.</a:t>
            </a:r>
            <a:endParaRPr lang="en-US" sz="2000" b="0" strike="noStrike" spc="-1" dirty="0">
              <a:solidFill>
                <a:srgbClr val="FFFF00"/>
              </a:solidFill>
              <a:latin typeface="Arial"/>
            </a:endParaRPr>
          </a:p>
          <a:p>
            <a:pPr algn="just">
              <a:lnSpc>
                <a:spcPct val="100000"/>
              </a:lnSpc>
            </a:pPr>
            <a:endParaRPr lang="en-US" sz="2000" b="0" strike="noStrike" spc="-1" dirty="0">
              <a:solidFill>
                <a:srgbClr val="000000"/>
              </a:solidFill>
              <a:latin typeface="Arial"/>
            </a:endParaRPr>
          </a:p>
          <a:p>
            <a:pPr>
              <a:lnSpc>
                <a:spcPct val="100000"/>
              </a:lnSpc>
            </a:pPr>
            <a:endParaRPr lang="en-US" sz="2000" b="0" strike="noStrike" spc="-1" dirty="0">
              <a:solidFill>
                <a:srgbClr val="000000"/>
              </a:solidFill>
              <a:latin typeface="Arial"/>
            </a:endParaRPr>
          </a:p>
        </p:txBody>
      </p:sp>
      <p:sp>
        <p:nvSpPr>
          <p:cNvPr id="537" name="CuadroTexto 4"/>
          <p:cNvSpPr txBox="1"/>
          <p:nvPr/>
        </p:nvSpPr>
        <p:spPr>
          <a:xfrm>
            <a:off x="936000" y="1080000"/>
            <a:ext cx="7272000" cy="657000"/>
          </a:xfrm>
          <a:prstGeom prst="rect">
            <a:avLst/>
          </a:prstGeom>
          <a:noFill/>
          <a:ln w="0">
            <a:noFill/>
          </a:ln>
        </p:spPr>
        <p:txBody>
          <a:bodyPr lIns="90000" tIns="45000" rIns="90000" bIns="45000" anchor="t">
            <a:noAutofit/>
          </a:bodyPr>
          <a:lstStyle/>
          <a:p>
            <a:pPr>
              <a:lnSpc>
                <a:spcPct val="100000"/>
              </a:lnSpc>
            </a:pPr>
            <a:r>
              <a:rPr lang="es-CO" sz="2000" b="1" i="1" strike="noStrike" spc="-1">
                <a:solidFill>
                  <a:srgbClr val="FFFF00"/>
                </a:solidFill>
                <a:latin typeface="Arial"/>
                <a:ea typeface="Microsoft YaHei"/>
              </a:rPr>
              <a:t>Objetivo y Alcance del Código de Ética y Conducta Empresarial</a:t>
            </a:r>
            <a:endParaRPr lang="en-US" sz="2000" b="0" strike="noStrike" spc="-1">
              <a:solidFill>
                <a:srgbClr val="000000"/>
              </a:solidFill>
              <a:latin typeface="Arial"/>
            </a:endParaRPr>
          </a:p>
        </p:txBody>
      </p:sp>
      <p:pic>
        <p:nvPicPr>
          <p:cNvPr id="538" name="Imagen 537"/>
          <p:cNvPicPr/>
          <p:nvPr/>
        </p:nvPicPr>
        <p:blipFill>
          <a:blip r:embed="rId3">
            <a:grayscl/>
            <a:alphaModFix amt="25000"/>
          </a:blip>
          <a:stretch/>
        </p:blipFill>
        <p:spPr>
          <a:xfrm>
            <a:off x="3864240" y="4032000"/>
            <a:ext cx="6120360" cy="3672000"/>
          </a:xfrm>
          <a:prstGeom prst="rect">
            <a:avLst/>
          </a:prstGeom>
          <a:ln w="12600">
            <a:noFill/>
          </a:ln>
        </p:spPr>
      </p:pic>
      <p:pic>
        <p:nvPicPr>
          <p:cNvPr id="539" name="Imagen1"/>
          <p:cNvPicPr/>
          <p:nvPr/>
        </p:nvPicPr>
        <p:blipFill>
          <a:blip r:embed="rId4"/>
          <a:stretch/>
        </p:blipFill>
        <p:spPr>
          <a:xfrm>
            <a:off x="8687880" y="324000"/>
            <a:ext cx="1230480" cy="123048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40"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41" name="CuadroTexto 3"/>
          <p:cNvSpPr txBox="1"/>
          <p:nvPr/>
        </p:nvSpPr>
        <p:spPr>
          <a:xfrm>
            <a:off x="144000" y="1130040"/>
            <a:ext cx="9360000" cy="6372360"/>
          </a:xfrm>
          <a:prstGeom prst="rect">
            <a:avLst/>
          </a:prstGeom>
          <a:noFill/>
          <a:ln w="0">
            <a:noFill/>
          </a:ln>
        </p:spPr>
        <p:txBody>
          <a:bodyPr lIns="90000" tIns="45000" rIns="90000" bIns="45000" anchor="t">
            <a:noAutofit/>
          </a:bodyPr>
          <a:lstStyle/>
          <a:p>
            <a:pPr algn="just">
              <a:lnSpc>
                <a:spcPct val="100000"/>
              </a:lnSpc>
            </a:pPr>
            <a:endParaRPr lang="en-US" sz="1500" b="0" strike="noStrike" spc="-1" dirty="0">
              <a:solidFill>
                <a:srgbClr val="000000"/>
              </a:solidFill>
              <a:latin typeface="Arial"/>
            </a:endParaRPr>
          </a:p>
          <a:p>
            <a:pPr algn="just">
              <a:lnSpc>
                <a:spcPct val="100000"/>
              </a:lnSpc>
            </a:pPr>
            <a:r>
              <a:rPr lang="es-CO" sz="1500" b="0" strike="noStrike" spc="-1" dirty="0">
                <a:solidFill>
                  <a:srgbClr val="FFFF00"/>
                </a:solidFill>
                <a:latin typeface="Arial"/>
                <a:ea typeface="Microsoft YaHei"/>
              </a:rPr>
              <a:t>Todos los colaboradores de la </a:t>
            </a:r>
            <a:r>
              <a:rPr lang="es-CO" sz="1500" b="1" strike="noStrike" spc="-1" dirty="0">
                <a:solidFill>
                  <a:srgbClr val="FFFF00"/>
                </a:solidFill>
                <a:latin typeface="Arial"/>
                <a:ea typeface="Microsoft YaHei"/>
              </a:rPr>
              <a:t>ORGANIZACION</a:t>
            </a:r>
            <a:r>
              <a:rPr lang="es-CO" sz="1500" b="0" strike="noStrike" spc="-1" dirty="0">
                <a:solidFill>
                  <a:srgbClr val="FFFF00"/>
                </a:solidFill>
                <a:latin typeface="Arial"/>
                <a:ea typeface="Microsoft YaHei"/>
              </a:rPr>
              <a:t> </a:t>
            </a:r>
            <a:r>
              <a:rPr lang="es-CO" sz="1500" b="1" strike="noStrike" spc="-1" dirty="0">
                <a:solidFill>
                  <a:srgbClr val="FFFF00"/>
                </a:solidFill>
                <a:latin typeface="Arial"/>
                <a:ea typeface="Microsoft YaHei"/>
              </a:rPr>
              <a:t>ALCIDES AREVALO,</a:t>
            </a:r>
            <a:r>
              <a:rPr lang="es-CO" sz="1500" b="0" strike="noStrike" spc="-1" dirty="0">
                <a:solidFill>
                  <a:srgbClr val="FFFF00"/>
                </a:solidFill>
                <a:latin typeface="Arial"/>
                <a:ea typeface="Microsoft YaHei"/>
              </a:rPr>
              <a:t> independientemente de la función o</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cargo que nos corresponde, nos comprometemos a conocer, hacer nuestros y promover los siguientes </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valores:</a:t>
            </a:r>
            <a:endParaRPr lang="en-US" sz="1500" b="0" strike="noStrike" spc="-1" dirty="0">
              <a:solidFill>
                <a:srgbClr val="FFFF00"/>
              </a:solidFill>
              <a:latin typeface="Arial"/>
            </a:endParaRPr>
          </a:p>
          <a:p>
            <a:pPr algn="just">
              <a:lnSpc>
                <a:spcPct val="100000"/>
              </a:lnSpc>
            </a:pP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a:t>
            </a:r>
            <a:r>
              <a:rPr lang="es-CO" sz="1500" b="1" strike="noStrike" spc="-1" dirty="0">
                <a:solidFill>
                  <a:srgbClr val="FFFF00"/>
                </a:solidFill>
                <a:latin typeface="Arial"/>
                <a:ea typeface="Microsoft YaHei"/>
              </a:rPr>
              <a:t>Compromiso Organizacional:</a:t>
            </a:r>
            <a:r>
              <a:rPr lang="es-CO" sz="1500" b="0" strike="noStrike" spc="-1" dirty="0">
                <a:solidFill>
                  <a:srgbClr val="FFFF00"/>
                </a:solidFill>
                <a:latin typeface="Arial"/>
                <a:ea typeface="Microsoft YaHei"/>
              </a:rPr>
              <a:t> Cumplimos con los compromisos establecidos, buscando mejores formas </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de hacer las cosas y teniendo presente que somos responsables, de asegurar que los resultados de nuestra</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actividad contribuyan, a agregar valor a los procesos en que participamos.</a:t>
            </a:r>
            <a:endParaRPr lang="en-US" sz="1500" b="0" strike="noStrike" spc="-1" dirty="0">
              <a:solidFill>
                <a:srgbClr val="FFFF00"/>
              </a:solidFill>
              <a:latin typeface="Arial"/>
            </a:endParaRPr>
          </a:p>
          <a:p>
            <a:pPr algn="just">
              <a:lnSpc>
                <a:spcPct val="100000"/>
              </a:lnSpc>
            </a:pP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a:t>
            </a:r>
            <a:r>
              <a:rPr lang="es-CO" sz="1500" b="1" strike="noStrike" spc="-1" dirty="0">
                <a:solidFill>
                  <a:srgbClr val="FFFF00"/>
                </a:solidFill>
                <a:latin typeface="Arial"/>
                <a:ea typeface="Microsoft YaHei"/>
              </a:rPr>
              <a:t>Honestidad </a:t>
            </a:r>
            <a:r>
              <a:rPr lang="es-CO" sz="1500" b="0" strike="noStrike" spc="-1" dirty="0">
                <a:solidFill>
                  <a:srgbClr val="FFFF00"/>
                </a:solidFill>
                <a:latin typeface="Arial"/>
                <a:ea typeface="Microsoft YaHei"/>
              </a:rPr>
              <a:t>: Actuamos correctamente, porque manejamos con responsabilidad y transparencia los </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recursos que se nos encomiendan, y mostramos un respeto absoluto ante los bienes ajenos</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(honestidad material), porque manifestamos con claridad lo que pensamos y creemos</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(honestidad intelectual) y porque nos comportamos conforme a las normas y principios de la empresa, </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teniendo siempre presentes las consecuencias de nuestros actos, (honestidad moral).</a:t>
            </a:r>
            <a:endParaRPr lang="en-US" sz="1500" b="0" strike="noStrike" spc="-1" dirty="0">
              <a:solidFill>
                <a:srgbClr val="FFFF00"/>
              </a:solidFill>
              <a:latin typeface="Arial"/>
            </a:endParaRPr>
          </a:p>
          <a:p>
            <a:pPr algn="just">
              <a:lnSpc>
                <a:spcPct val="100000"/>
              </a:lnSpc>
            </a:pP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a:t>
            </a:r>
            <a:r>
              <a:rPr lang="es-CO" sz="1500" b="1" strike="noStrike" spc="-1" dirty="0">
                <a:solidFill>
                  <a:srgbClr val="FFFF00"/>
                </a:solidFill>
                <a:latin typeface="Arial"/>
                <a:ea typeface="Microsoft YaHei"/>
              </a:rPr>
              <a:t>Lealtad:</a:t>
            </a:r>
            <a:r>
              <a:rPr lang="es-CO" sz="1500" b="0" strike="noStrike" spc="-1" dirty="0">
                <a:solidFill>
                  <a:srgbClr val="FFFF00"/>
                </a:solidFill>
                <a:latin typeface="Arial"/>
                <a:ea typeface="Microsoft YaHei"/>
              </a:rPr>
              <a:t> Somos fieles a la empresa, por que nos brinda seguridad, bienestar, es por esto que buscamos su desarrollo y permanencia en el tiempo.</a:t>
            </a:r>
            <a:endParaRPr lang="en-US" sz="1500" b="0" strike="noStrike" spc="-1" dirty="0">
              <a:solidFill>
                <a:srgbClr val="FFFF00"/>
              </a:solidFill>
              <a:latin typeface="Arial"/>
            </a:endParaRPr>
          </a:p>
          <a:p>
            <a:pPr algn="just">
              <a:lnSpc>
                <a:spcPct val="100000"/>
              </a:lnSpc>
            </a:pP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a:t>
            </a:r>
            <a:r>
              <a:rPr lang="es-CO" sz="1500" b="1" strike="noStrike" spc="-1" dirty="0">
                <a:solidFill>
                  <a:srgbClr val="FFFF00"/>
                </a:solidFill>
                <a:latin typeface="Arial"/>
                <a:ea typeface="Microsoft YaHei"/>
              </a:rPr>
              <a:t>Responsabilidad:</a:t>
            </a:r>
            <a:r>
              <a:rPr lang="es-CO" sz="1500" b="0" strike="noStrike" spc="-1" dirty="0">
                <a:solidFill>
                  <a:srgbClr val="FFFF00"/>
                </a:solidFill>
                <a:latin typeface="Arial"/>
                <a:ea typeface="Microsoft YaHei"/>
              </a:rPr>
              <a:t> Obramos con seriedad, en consecuencia con nuestros deberes y derechos trabajadores,  acorde con</a:t>
            </a:r>
            <a:r>
              <a:rPr lang="es-CO" sz="1500" b="0" i="1" strike="noStrike" spc="-1" dirty="0">
                <a:solidFill>
                  <a:srgbClr val="FFFF00"/>
                </a:solidFill>
                <a:latin typeface="Arial"/>
                <a:ea typeface="Microsoft YaHei"/>
              </a:rPr>
              <a:t> </a:t>
            </a:r>
            <a:r>
              <a:rPr lang="es-CO" sz="1500" b="0" strike="noStrike" spc="-1" dirty="0">
                <a:solidFill>
                  <a:srgbClr val="FFFF00"/>
                </a:solidFill>
                <a:latin typeface="Arial"/>
                <a:ea typeface="Microsoft YaHei"/>
              </a:rPr>
              <a:t>nuestro compromiso con la empresa.</a:t>
            </a:r>
            <a:endParaRPr lang="en-US" sz="1500" b="0" strike="noStrike" spc="-1" dirty="0">
              <a:solidFill>
                <a:srgbClr val="FFFF00"/>
              </a:solidFill>
              <a:latin typeface="Arial"/>
            </a:endParaRPr>
          </a:p>
          <a:p>
            <a:pPr algn="just">
              <a:lnSpc>
                <a:spcPct val="100000"/>
              </a:lnSpc>
            </a:pPr>
            <a:endParaRPr lang="en-US" sz="1500" b="0" strike="noStrike" spc="-1" dirty="0">
              <a:solidFill>
                <a:srgbClr val="FFFF00"/>
              </a:solidFill>
              <a:latin typeface="Arial"/>
            </a:endParaRPr>
          </a:p>
          <a:p>
            <a:pPr algn="just">
              <a:lnSpc>
                <a:spcPct val="100000"/>
              </a:lnSpc>
            </a:pPr>
            <a:r>
              <a:rPr lang="es-CO" sz="1500" b="0" i="1" strike="noStrike" spc="-1" dirty="0">
                <a:solidFill>
                  <a:srgbClr val="FFFF00"/>
                </a:solidFill>
                <a:latin typeface="Arial"/>
                <a:ea typeface="Microsoft YaHei"/>
              </a:rPr>
              <a:t>• </a:t>
            </a:r>
            <a:r>
              <a:rPr lang="es-CO" sz="1500" b="1" strike="noStrike" spc="-1" dirty="0">
                <a:solidFill>
                  <a:srgbClr val="FFFF00"/>
                </a:solidFill>
                <a:latin typeface="Arial"/>
                <a:ea typeface="Microsoft YaHei"/>
              </a:rPr>
              <a:t>Trabajo en equipo: </a:t>
            </a:r>
            <a:r>
              <a:rPr lang="es-CO" sz="1500" b="0" strike="noStrike" spc="-1" dirty="0">
                <a:solidFill>
                  <a:srgbClr val="FFFF00"/>
                </a:solidFill>
                <a:latin typeface="Arial"/>
                <a:ea typeface="Microsoft YaHei"/>
              </a:rPr>
              <a:t>Integramos un equipo en función del logro de objetivos compartidos, sumando talento </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y compromiso, con apertura ante la diversidad de opiniones, conocimientos y habilidades, porque la colaboración, el respeto y el apoyo mutuo constituyen la base de nuestras relaciones.</a:t>
            </a:r>
            <a:endParaRPr lang="en-US" sz="1500" b="0" strike="noStrike" spc="-1" dirty="0">
              <a:solidFill>
                <a:srgbClr val="FFFF00"/>
              </a:solidFill>
              <a:latin typeface="Arial"/>
            </a:endParaRPr>
          </a:p>
          <a:p>
            <a:pPr>
              <a:lnSpc>
                <a:spcPct val="100000"/>
              </a:lnSpc>
            </a:pPr>
            <a:endParaRPr lang="en-US" sz="1500" b="0" strike="noStrike" spc="-1" dirty="0">
              <a:solidFill>
                <a:srgbClr val="000000"/>
              </a:solidFill>
              <a:latin typeface="Arial"/>
            </a:endParaRPr>
          </a:p>
          <a:p>
            <a:pPr algn="just">
              <a:lnSpc>
                <a:spcPct val="100000"/>
              </a:lnSpc>
            </a:pPr>
            <a:endParaRPr lang="en-US" sz="2000" b="0" strike="noStrike" spc="-1" dirty="0">
              <a:solidFill>
                <a:srgbClr val="000000"/>
              </a:solidFill>
              <a:latin typeface="Arial"/>
            </a:endParaRPr>
          </a:p>
          <a:p>
            <a:pPr>
              <a:lnSpc>
                <a:spcPct val="100000"/>
              </a:lnSpc>
            </a:pPr>
            <a:endParaRPr lang="en-US" sz="2000" b="0" strike="noStrike" spc="-1" dirty="0">
              <a:solidFill>
                <a:srgbClr val="000000"/>
              </a:solidFill>
              <a:latin typeface="Arial"/>
            </a:endParaRPr>
          </a:p>
        </p:txBody>
      </p:sp>
      <p:sp>
        <p:nvSpPr>
          <p:cNvPr id="542" name="CuadroTexto 4"/>
          <p:cNvSpPr txBox="1"/>
          <p:nvPr/>
        </p:nvSpPr>
        <p:spPr>
          <a:xfrm>
            <a:off x="1008000" y="720000"/>
            <a:ext cx="7272000" cy="602280"/>
          </a:xfrm>
          <a:prstGeom prst="rect">
            <a:avLst/>
          </a:prstGeom>
          <a:noFill/>
          <a:ln w="0">
            <a:noFill/>
          </a:ln>
        </p:spPr>
        <p:txBody>
          <a:bodyPr lIns="90000" tIns="45000" rIns="90000" bIns="45000" anchor="t">
            <a:noAutofit/>
          </a:bodyPr>
          <a:lstStyle/>
          <a:p>
            <a:pPr>
              <a:lnSpc>
                <a:spcPct val="100000"/>
              </a:lnSpc>
            </a:pPr>
            <a:r>
              <a:rPr lang="es-CO" sz="2400" b="1" i="1" strike="noStrike" spc="-1">
                <a:solidFill>
                  <a:srgbClr val="FFFF00"/>
                </a:solidFill>
                <a:latin typeface="Arial"/>
                <a:ea typeface="Microsoft YaHei"/>
              </a:rPr>
              <a:t>                VALORES CORPORATIVOS</a:t>
            </a:r>
            <a:endParaRPr lang="en-US" sz="2400" b="0" strike="noStrike" spc="-1">
              <a:solidFill>
                <a:srgbClr val="000000"/>
              </a:solidFill>
              <a:latin typeface="Arial"/>
            </a:endParaRPr>
          </a:p>
        </p:txBody>
      </p:sp>
      <p:pic>
        <p:nvPicPr>
          <p:cNvPr id="543" name="Imagen 542"/>
          <p:cNvPicPr/>
          <p:nvPr/>
        </p:nvPicPr>
        <p:blipFill>
          <a:blip r:embed="rId3">
            <a:grayscl/>
            <a:alphaModFix amt="25000"/>
          </a:blip>
          <a:stretch/>
        </p:blipFill>
        <p:spPr>
          <a:xfrm>
            <a:off x="3864240" y="4032000"/>
            <a:ext cx="6120360" cy="3672000"/>
          </a:xfrm>
          <a:prstGeom prst="rect">
            <a:avLst/>
          </a:prstGeom>
          <a:ln w="12600">
            <a:noFill/>
          </a:ln>
        </p:spPr>
      </p:pic>
      <p:pic>
        <p:nvPicPr>
          <p:cNvPr id="544" name="Imagen1"/>
          <p:cNvPicPr/>
          <p:nvPr/>
        </p:nvPicPr>
        <p:blipFill>
          <a:blip r:embed="rId4"/>
          <a:stretch/>
        </p:blipFill>
        <p:spPr>
          <a:xfrm>
            <a:off x="8495640" y="270000"/>
            <a:ext cx="1296720" cy="10951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45"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46" name="CuadroTexto 3"/>
          <p:cNvSpPr txBox="1"/>
          <p:nvPr/>
        </p:nvSpPr>
        <p:spPr>
          <a:xfrm>
            <a:off x="144000" y="1130040"/>
            <a:ext cx="9360000" cy="615312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r>
              <a:rPr lang="es-CO" sz="2400" b="1" i="1" strike="noStrike" spc="-1" dirty="0">
                <a:solidFill>
                  <a:srgbClr val="FFFF00"/>
                </a:solidFill>
                <a:latin typeface="Arial"/>
                <a:ea typeface="Microsoft YaHei"/>
              </a:rPr>
              <a:t>Conociendo Nuestro Código de Ética</a:t>
            </a:r>
            <a:endParaRPr lang="en-US" sz="2400" b="0" strike="noStrike" spc="-1" dirty="0">
              <a:solidFill>
                <a:srgbClr val="000000"/>
              </a:solidFill>
              <a:latin typeface="Arial"/>
            </a:endParaRPr>
          </a:p>
          <a:p>
            <a:pPr algn="just">
              <a:lnSpc>
                <a:spcPct val="100000"/>
              </a:lnSpc>
            </a:pPr>
            <a:endParaRPr lang="en-US" sz="2400" b="0" strike="noStrike" spc="-1" dirty="0">
              <a:solidFill>
                <a:srgbClr val="000000"/>
              </a:solidFill>
              <a:latin typeface="Arial"/>
            </a:endParaRPr>
          </a:p>
          <a:p>
            <a:pPr algn="just">
              <a:lnSpc>
                <a:spcPct val="100000"/>
              </a:lnSpc>
            </a:pPr>
            <a:r>
              <a:rPr lang="es-CO" sz="2000" b="1" strike="noStrike" spc="-1" dirty="0">
                <a:solidFill>
                  <a:srgbClr val="FFFF00"/>
                </a:solidFill>
                <a:latin typeface="Arial"/>
                <a:ea typeface="Microsoft YaHei"/>
              </a:rPr>
              <a:t>¿Qué es el Código de Ética y Conducta Empresarial?</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Es la base del compromiso para llevar a cabo nuestros negocios con altos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estándares de ética comercial; es un recurso que nos permite guiarnos en la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toma de decisiones, nos concientiza de como esas decisiones pueden aportarle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valor o denigrar la continuidad del negocio de muestra compañía.</a:t>
            </a: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r>
              <a:rPr lang="es-CO" sz="2000" b="1" strike="noStrike" spc="-1" dirty="0">
                <a:solidFill>
                  <a:srgbClr val="FFFF00"/>
                </a:solidFill>
                <a:latin typeface="Arial"/>
                <a:ea typeface="Microsoft YaHei"/>
              </a:rPr>
              <a:t>¿Por qué tener un Código de Ética y Conducta Empresarial?</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La Organización Alcides </a:t>
            </a:r>
            <a:r>
              <a:rPr lang="es-CO" sz="2000" b="0" strike="noStrike" spc="-1" dirty="0" err="1">
                <a:solidFill>
                  <a:srgbClr val="FFFF00"/>
                </a:solidFill>
                <a:latin typeface="Arial"/>
                <a:ea typeface="Microsoft YaHei"/>
              </a:rPr>
              <a:t>Arevalo</a:t>
            </a:r>
            <a:r>
              <a:rPr lang="es-CO" sz="2000" b="0" strike="noStrike" spc="-1" dirty="0">
                <a:solidFill>
                  <a:srgbClr val="FFFF00"/>
                </a:solidFill>
                <a:latin typeface="Arial"/>
                <a:ea typeface="Microsoft YaHei"/>
              </a:rPr>
              <a:t>, Es una Empresa que a </a:t>
            </a:r>
            <a:r>
              <a:rPr lang="es-CO" sz="2000" b="0" strike="noStrike" spc="-1" dirty="0" err="1">
                <a:solidFill>
                  <a:srgbClr val="FFFF00"/>
                </a:solidFill>
                <a:latin typeface="Arial"/>
                <a:ea typeface="Microsoft YaHei"/>
              </a:rPr>
              <a:t>tráves</a:t>
            </a:r>
            <a:r>
              <a:rPr lang="es-CO" sz="2000" b="0" strike="noStrike" spc="-1" dirty="0">
                <a:solidFill>
                  <a:srgbClr val="FFFF00"/>
                </a:solidFill>
                <a:latin typeface="Arial"/>
                <a:ea typeface="Microsoft YaHei"/>
              </a:rPr>
              <a:t> de los años ha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construido una  reputación en su actividad comercial y gracias a sus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colaboradores a podido  mantenerse en el tiempo; con el propósito de cuidar esa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reputación y asegurarse que perdure nuestro negocio, se construye este código,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que reúne las reglas de comportamiento para todos los colaboradores del equipo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Organización Alcides </a:t>
            </a:r>
            <a:r>
              <a:rPr lang="es-CO" sz="2000" b="0" strike="noStrike" spc="-1" dirty="0" err="1">
                <a:solidFill>
                  <a:srgbClr val="FFFF00"/>
                </a:solidFill>
                <a:latin typeface="Arial"/>
                <a:ea typeface="Microsoft YaHei"/>
              </a:rPr>
              <a:t>Arevalo</a:t>
            </a:r>
            <a:r>
              <a:rPr lang="es-CO" sz="2000" b="0" strike="noStrike" spc="-1" dirty="0">
                <a:solidFill>
                  <a:srgbClr val="FFFF00"/>
                </a:solidFill>
                <a:latin typeface="Arial"/>
                <a:ea typeface="Microsoft YaHei"/>
              </a:rPr>
              <a:t>. </a:t>
            </a: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r>
              <a:rPr lang="es-CO" sz="2000" b="1" strike="noStrike" spc="-1" dirty="0">
                <a:solidFill>
                  <a:srgbClr val="FFFF00"/>
                </a:solidFill>
                <a:latin typeface="Arial"/>
                <a:ea typeface="Microsoft YaHei"/>
              </a:rPr>
              <a:t>¿Quien debe cumplir con este Código?</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Todo nuestro equipo de colaboradores, estamos comprometidos a dar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cumplimiento a nuestro código.</a:t>
            </a:r>
            <a:endParaRPr lang="en-US" sz="2000" b="0" strike="noStrike" spc="-1" dirty="0">
              <a:solidFill>
                <a:srgbClr val="FFFF00"/>
              </a:solidFill>
              <a:latin typeface="Arial"/>
            </a:endParaRPr>
          </a:p>
          <a:p>
            <a:pPr algn="just">
              <a:lnSpc>
                <a:spcPct val="100000"/>
              </a:lnSpc>
            </a:pPr>
            <a:endParaRPr lang="en-US" sz="2000" b="0" strike="noStrike" spc="-1" dirty="0">
              <a:solidFill>
                <a:srgbClr val="000000"/>
              </a:solidFill>
              <a:latin typeface="Arial"/>
            </a:endParaRPr>
          </a:p>
          <a:p>
            <a:pPr>
              <a:lnSpc>
                <a:spcPct val="100000"/>
              </a:lnSpc>
            </a:pPr>
            <a:endParaRPr lang="en-US" sz="2000" b="0" strike="noStrike" spc="-1" dirty="0">
              <a:solidFill>
                <a:srgbClr val="000000"/>
              </a:solidFill>
              <a:latin typeface="Arial"/>
            </a:endParaRPr>
          </a:p>
        </p:txBody>
      </p:sp>
      <p:pic>
        <p:nvPicPr>
          <p:cNvPr id="547" name="Imagen 546"/>
          <p:cNvPicPr/>
          <p:nvPr/>
        </p:nvPicPr>
        <p:blipFill>
          <a:blip r:embed="rId3">
            <a:grayscl/>
            <a:alphaModFix amt="25000"/>
          </a:blip>
          <a:stretch/>
        </p:blipFill>
        <p:spPr>
          <a:xfrm>
            <a:off x="3864240" y="4032000"/>
            <a:ext cx="6120360" cy="3672000"/>
          </a:xfrm>
          <a:prstGeom prst="rect">
            <a:avLst/>
          </a:prstGeom>
          <a:ln w="12600">
            <a:noFill/>
          </a:ln>
        </p:spPr>
      </p:pic>
      <p:pic>
        <p:nvPicPr>
          <p:cNvPr id="548" name="Imagen1"/>
          <p:cNvPicPr/>
          <p:nvPr/>
        </p:nvPicPr>
        <p:blipFill>
          <a:blip r:embed="rId4"/>
          <a:stretch/>
        </p:blipFill>
        <p:spPr>
          <a:xfrm>
            <a:off x="7799040" y="63576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49"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50" name="CuadroTexto 3"/>
          <p:cNvSpPr txBox="1"/>
          <p:nvPr/>
        </p:nvSpPr>
        <p:spPr>
          <a:xfrm>
            <a:off x="0" y="792000"/>
            <a:ext cx="9648000" cy="705528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r>
              <a:rPr lang="es-CO" sz="2400" b="1" i="1" strike="noStrike" spc="-1" dirty="0">
                <a:solidFill>
                  <a:srgbClr val="FFFF00"/>
                </a:solidFill>
                <a:latin typeface="Arial"/>
                <a:ea typeface="Microsoft YaHei"/>
              </a:rPr>
              <a:t>Conociendo Nuestro Código de Ética</a:t>
            </a:r>
            <a:endParaRPr lang="en-US" sz="2400" b="0" strike="noStrike" spc="-1" dirty="0">
              <a:solidFill>
                <a:srgbClr val="000000"/>
              </a:solidFill>
              <a:latin typeface="Arial"/>
            </a:endParaRPr>
          </a:p>
          <a:p>
            <a:pPr algn="just">
              <a:lnSpc>
                <a:spcPct val="100000"/>
              </a:lnSpc>
            </a:pPr>
            <a:endParaRPr lang="en-US" sz="2400" b="0" strike="noStrike" spc="-1" dirty="0">
              <a:solidFill>
                <a:srgbClr val="000000"/>
              </a:solidFill>
              <a:latin typeface="Arial"/>
            </a:endParaRPr>
          </a:p>
          <a:p>
            <a:pPr algn="just">
              <a:lnSpc>
                <a:spcPct val="100000"/>
              </a:lnSpc>
            </a:pPr>
            <a:r>
              <a:rPr lang="es-CO" sz="2000" b="1" strike="noStrike" spc="-1" dirty="0">
                <a:solidFill>
                  <a:srgbClr val="FFFF00"/>
                </a:solidFill>
                <a:latin typeface="Arial"/>
                <a:ea typeface="Microsoft YaHei"/>
              </a:rPr>
              <a:t>¿Qué esperamos de la Organización Alcides </a:t>
            </a:r>
            <a:r>
              <a:rPr lang="es-CO" sz="2000" b="1" strike="noStrike" spc="-1" dirty="0" err="1">
                <a:solidFill>
                  <a:srgbClr val="FFFF00"/>
                </a:solidFill>
                <a:latin typeface="Arial"/>
                <a:ea typeface="Microsoft YaHei"/>
              </a:rPr>
              <a:t>Arevalo</a:t>
            </a:r>
            <a:r>
              <a:rPr lang="es-CO" sz="2000" b="1" strike="noStrike" spc="-1" dirty="0">
                <a:solidFill>
                  <a:srgbClr val="FFFF00"/>
                </a:solidFill>
                <a:latin typeface="Arial"/>
                <a:ea typeface="Microsoft YaHei"/>
              </a:rPr>
              <a:t>?</a:t>
            </a:r>
            <a:endParaRPr lang="en-US" sz="20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a:t>
            </a:r>
            <a:r>
              <a:rPr lang="es-CO" sz="2000" b="0" strike="noStrike" spc="-1" dirty="0">
                <a:solidFill>
                  <a:srgbClr val="FFFF00"/>
                </a:solidFill>
                <a:latin typeface="Arial"/>
                <a:ea typeface="Microsoft YaHei"/>
              </a:rPr>
              <a:t> </a:t>
            </a:r>
            <a:r>
              <a:rPr lang="es-CO" sz="1500" b="0" strike="noStrike" spc="-1" dirty="0">
                <a:solidFill>
                  <a:srgbClr val="FFFF00"/>
                </a:solidFill>
                <a:latin typeface="Arial"/>
                <a:ea typeface="Microsoft YaHei"/>
              </a:rPr>
              <a:t>Entienda y respete las normas descritas en el presente Código.</a:t>
            </a:r>
            <a:endParaRPr lang="en-US" sz="1500" b="0" strike="noStrike" spc="-1" dirty="0">
              <a:solidFill>
                <a:srgbClr val="FFFF00"/>
              </a:solidFill>
              <a:latin typeface="Arial"/>
            </a:endParaRPr>
          </a:p>
          <a:p>
            <a:pPr algn="just">
              <a:lnSpc>
                <a:spcPct val="100000"/>
              </a:lnSpc>
            </a:pP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Contribuir con acciones laborales y personales a la promoción, el respeto, la protección y garantía de los </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derechos humanos, la igualdad y la no discriminación; el acceso a la información y la protección de datos </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personales, fortaleciendo la imagen interna y externa de la Organización Alcides </a:t>
            </a:r>
            <a:r>
              <a:rPr lang="es-CO" sz="1500" b="0" strike="noStrike" spc="-1" dirty="0" err="1">
                <a:solidFill>
                  <a:srgbClr val="FFFF00"/>
                </a:solidFill>
                <a:latin typeface="Arial"/>
                <a:ea typeface="Microsoft YaHei"/>
              </a:rPr>
              <a:t>Arevalo</a:t>
            </a:r>
            <a:r>
              <a:rPr lang="es-CO" sz="1500" b="0" strike="noStrike" spc="-1" dirty="0">
                <a:solidFill>
                  <a:srgbClr val="FFFF00"/>
                </a:solidFill>
                <a:latin typeface="Arial"/>
                <a:ea typeface="Microsoft YaHei"/>
              </a:rPr>
              <a:t>.</a:t>
            </a:r>
            <a:endParaRPr lang="en-US" sz="1500" b="0" strike="noStrike" spc="-1" dirty="0">
              <a:solidFill>
                <a:srgbClr val="FFFF00"/>
              </a:solidFill>
              <a:latin typeface="Arial"/>
            </a:endParaRPr>
          </a:p>
          <a:p>
            <a:pPr algn="just">
              <a:lnSpc>
                <a:spcPct val="100000"/>
              </a:lnSpc>
            </a:pP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Contribuir a que el ambiente laboral privilegie el buen trato y la cooperación entre colaboradores sin distinción </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del nivel jerárquico.</a:t>
            </a:r>
            <a:endParaRPr lang="en-US" sz="1500" b="0" strike="noStrike" spc="-1" dirty="0">
              <a:solidFill>
                <a:srgbClr val="FFFF00"/>
              </a:solidFill>
              <a:latin typeface="Arial"/>
            </a:endParaRPr>
          </a:p>
          <a:p>
            <a:pPr algn="just">
              <a:lnSpc>
                <a:spcPct val="100000"/>
              </a:lnSpc>
            </a:pP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Si no esta seguro de cómo proceder ante alguna situación, solicite orientación a su jefe inmediato.</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Participe activamente en las capacitaciones programadas por la Empresa.</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Denuncie cualquier violación al código de ética o cualquier situación que le genere sospecha.</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Coopere con cualquier investigación que la Compañía deba adelantar.</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Conocer y cumplir las políticas, reglamentos, normas y disposiciones internas con las cuales se regula el </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cargo y/o puesto que cada uno desempeñe.</a:t>
            </a:r>
            <a:endParaRPr lang="en-US" sz="1500" b="0" strike="noStrike" spc="-1" dirty="0">
              <a:solidFill>
                <a:srgbClr val="FFFF00"/>
              </a:solidFill>
              <a:latin typeface="Arial"/>
            </a:endParaRPr>
          </a:p>
          <a:p>
            <a:pPr algn="just">
              <a:lnSpc>
                <a:spcPct val="100000"/>
              </a:lnSpc>
            </a:pP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Recordemos que la Empresa solo podrá tomar medidas frente a conductas indebidas si tiene conocimiento de éstas.</a:t>
            </a:r>
            <a:endParaRPr lang="en-US" sz="1500" b="0" strike="noStrike" spc="-1" dirty="0">
              <a:solidFill>
                <a:srgbClr val="FFFF00"/>
              </a:solidFill>
              <a:latin typeface="Arial"/>
            </a:endParaRPr>
          </a:p>
          <a:p>
            <a:pPr algn="just">
              <a:lnSpc>
                <a:spcPct val="100000"/>
              </a:lnSpc>
            </a:pPr>
            <a:endParaRPr lang="en-US" sz="1500" b="0" strike="noStrike" spc="-1" dirty="0">
              <a:solidFill>
                <a:srgbClr val="FFFF00"/>
              </a:solidFill>
              <a:latin typeface="Arial"/>
            </a:endParaRPr>
          </a:p>
          <a:p>
            <a:pPr algn="just">
              <a:lnSpc>
                <a:spcPct val="100000"/>
              </a:lnSpc>
            </a:pPr>
            <a:endParaRPr lang="en-US" sz="1500" b="0" strike="noStrike" spc="-1" dirty="0">
              <a:solidFill>
                <a:srgbClr val="FFFF00"/>
              </a:solidFill>
              <a:latin typeface="Arial"/>
            </a:endParaRPr>
          </a:p>
          <a:p>
            <a:pPr algn="just">
              <a:lnSpc>
                <a:spcPct val="100000"/>
              </a:lnSpc>
            </a:pPr>
            <a:endParaRPr lang="en-US" sz="1500" b="0" strike="noStrike" spc="-1" dirty="0">
              <a:solidFill>
                <a:srgbClr val="FFFF00"/>
              </a:solidFill>
              <a:latin typeface="Arial"/>
            </a:endParaRPr>
          </a:p>
          <a:p>
            <a:pPr algn="just">
              <a:lnSpc>
                <a:spcPct val="100000"/>
              </a:lnSpc>
            </a:pPr>
            <a:r>
              <a:rPr lang="es-CO" sz="1500" b="1" strike="noStrike" spc="-1" dirty="0">
                <a:solidFill>
                  <a:srgbClr val="FFFF00"/>
                </a:solidFill>
                <a:latin typeface="Arial"/>
                <a:ea typeface="Microsoft YaHei"/>
              </a:rPr>
              <a:t>“La </a:t>
            </a:r>
            <a:r>
              <a:rPr lang="es-CO" sz="1500" b="1" strike="noStrike" spc="-1" dirty="0" err="1">
                <a:solidFill>
                  <a:srgbClr val="FFFF00"/>
                </a:solidFill>
                <a:latin typeface="Arial"/>
                <a:ea typeface="Microsoft YaHei"/>
              </a:rPr>
              <a:t>Etica</a:t>
            </a:r>
            <a:r>
              <a:rPr lang="es-CO" sz="1500" b="1" strike="noStrike" spc="-1" dirty="0">
                <a:solidFill>
                  <a:srgbClr val="FFFF00"/>
                </a:solidFill>
                <a:latin typeface="Arial"/>
                <a:ea typeface="Microsoft YaHei"/>
              </a:rPr>
              <a:t> es un valor fundamental para el buen desarrollo y éxito de una Empresa”.</a:t>
            </a:r>
            <a:endParaRPr lang="en-US" sz="1500" b="0" strike="noStrike" spc="-1" dirty="0">
              <a:solidFill>
                <a:srgbClr val="FFFF00"/>
              </a:solidFill>
              <a:latin typeface="Arial"/>
            </a:endParaRPr>
          </a:p>
          <a:p>
            <a:pPr algn="just">
              <a:lnSpc>
                <a:spcPct val="100000"/>
              </a:lnSpc>
            </a:pPr>
            <a:endParaRPr lang="en-US" sz="1500" b="0" strike="noStrike" spc="-1" dirty="0">
              <a:solidFill>
                <a:srgbClr val="FFFF00"/>
              </a:solidFill>
              <a:latin typeface="Arial"/>
            </a:endParaRPr>
          </a:p>
          <a:p>
            <a:pPr algn="just">
              <a:lnSpc>
                <a:spcPct val="100000"/>
              </a:lnSpc>
            </a:pPr>
            <a:r>
              <a:rPr lang="es-CO" sz="1500" b="0" strike="noStrike" spc="-1" dirty="0">
                <a:solidFill>
                  <a:srgbClr val="000000"/>
                </a:solidFill>
                <a:latin typeface="Arial"/>
                <a:ea typeface="Microsoft YaHei"/>
              </a:rPr>
              <a:t> </a:t>
            </a:r>
            <a:endParaRPr lang="en-US" sz="1500" b="0" strike="noStrike" spc="-1" dirty="0">
              <a:solidFill>
                <a:srgbClr val="000000"/>
              </a:solidFill>
              <a:latin typeface="Arial"/>
            </a:endParaRPr>
          </a:p>
          <a:p>
            <a:pPr algn="just">
              <a:lnSpc>
                <a:spcPct val="100000"/>
              </a:lnSpc>
            </a:pPr>
            <a:endParaRPr lang="en-US" sz="2000" b="0" strike="noStrike" spc="-1" dirty="0">
              <a:solidFill>
                <a:srgbClr val="000000"/>
              </a:solidFill>
              <a:latin typeface="Arial"/>
            </a:endParaRPr>
          </a:p>
          <a:p>
            <a:pPr algn="just">
              <a:lnSpc>
                <a:spcPct val="100000"/>
              </a:lnSpc>
            </a:pPr>
            <a:endParaRPr lang="en-US" sz="2000" b="0" strike="noStrike" spc="-1" dirty="0">
              <a:solidFill>
                <a:srgbClr val="000000"/>
              </a:solidFill>
              <a:latin typeface="Arial"/>
            </a:endParaRPr>
          </a:p>
          <a:p>
            <a:pPr>
              <a:lnSpc>
                <a:spcPct val="100000"/>
              </a:lnSpc>
            </a:pPr>
            <a:endParaRPr lang="en-US" sz="2000" b="0" strike="noStrike" spc="-1" dirty="0">
              <a:solidFill>
                <a:srgbClr val="000000"/>
              </a:solidFill>
              <a:latin typeface="Arial"/>
            </a:endParaRPr>
          </a:p>
        </p:txBody>
      </p:sp>
      <p:pic>
        <p:nvPicPr>
          <p:cNvPr id="551" name="Imagen 550"/>
          <p:cNvPicPr/>
          <p:nvPr/>
        </p:nvPicPr>
        <p:blipFill>
          <a:blip r:embed="rId3">
            <a:grayscl/>
            <a:alphaModFix amt="25000"/>
          </a:blip>
          <a:stretch/>
        </p:blipFill>
        <p:spPr>
          <a:xfrm>
            <a:off x="3864240" y="4032000"/>
            <a:ext cx="6120360" cy="3672000"/>
          </a:xfrm>
          <a:prstGeom prst="rect">
            <a:avLst/>
          </a:prstGeom>
          <a:ln w="12600">
            <a:noFill/>
          </a:ln>
        </p:spPr>
      </p:pic>
      <p:pic>
        <p:nvPicPr>
          <p:cNvPr id="552" name="Imagen1"/>
          <p:cNvPicPr/>
          <p:nvPr/>
        </p:nvPicPr>
        <p:blipFill>
          <a:blip r:embed="rId4"/>
          <a:stretch/>
        </p:blipFill>
        <p:spPr>
          <a:xfrm>
            <a:off x="7871040" y="46692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53"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54" name="CuadroTexto 3"/>
          <p:cNvSpPr txBox="1"/>
          <p:nvPr/>
        </p:nvSpPr>
        <p:spPr>
          <a:xfrm>
            <a:off x="360000" y="648000"/>
            <a:ext cx="9072000" cy="71244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r>
              <a:rPr lang="es-CO" sz="2400" b="1" i="1" strike="noStrike" spc="-1" dirty="0">
                <a:solidFill>
                  <a:srgbClr val="FFFF00"/>
                </a:solidFill>
                <a:latin typeface="Arial"/>
                <a:ea typeface="Microsoft YaHei"/>
              </a:rPr>
              <a:t>Conociendo Nuestro Código de Ética</a:t>
            </a:r>
            <a:endParaRPr lang="en-US" sz="2400" b="0" strike="noStrike" spc="-1" dirty="0">
              <a:solidFill>
                <a:srgbClr val="000000"/>
              </a:solidFill>
              <a:latin typeface="Arial"/>
            </a:endParaRPr>
          </a:p>
          <a:p>
            <a:pPr algn="just">
              <a:lnSpc>
                <a:spcPct val="100000"/>
              </a:lnSpc>
            </a:pPr>
            <a:endParaRPr lang="en-US" sz="2400" b="0" strike="noStrike" spc="-1" dirty="0">
              <a:solidFill>
                <a:srgbClr val="000000"/>
              </a:solidFill>
              <a:latin typeface="Arial"/>
            </a:endParaRPr>
          </a:p>
          <a:p>
            <a:pPr algn="just">
              <a:lnSpc>
                <a:spcPct val="100000"/>
              </a:lnSpc>
            </a:pPr>
            <a:r>
              <a:rPr lang="es-CO" sz="2400" b="1" strike="noStrike" spc="-1" dirty="0">
                <a:solidFill>
                  <a:srgbClr val="FFFF00"/>
                </a:solidFill>
                <a:latin typeface="Arial"/>
                <a:ea typeface="Microsoft YaHei"/>
              </a:rPr>
              <a:t>¿Qué pasa si incumplo las disposiciones descritas en</a:t>
            </a:r>
            <a:endParaRPr lang="en-US" sz="2400" b="0" strike="noStrike" spc="-1" dirty="0">
              <a:solidFill>
                <a:srgbClr val="FFFF00"/>
              </a:solidFill>
              <a:latin typeface="Arial"/>
            </a:endParaRPr>
          </a:p>
          <a:p>
            <a:pPr algn="just">
              <a:lnSpc>
                <a:spcPct val="100000"/>
              </a:lnSpc>
            </a:pPr>
            <a:r>
              <a:rPr lang="es-CO" sz="2400" b="1" strike="noStrike" spc="-1" dirty="0">
                <a:solidFill>
                  <a:srgbClr val="FFFF00"/>
                </a:solidFill>
                <a:latin typeface="Arial"/>
                <a:ea typeface="Microsoft YaHei"/>
              </a:rPr>
              <a:t>nuestro código?</a:t>
            </a:r>
            <a:endParaRPr lang="en-US" sz="2400" b="0" strike="noStrike" spc="-1" dirty="0">
              <a:solidFill>
                <a:srgbClr val="FFFF00"/>
              </a:solidFill>
              <a:latin typeface="Arial"/>
            </a:endParaRPr>
          </a:p>
          <a:p>
            <a:pPr algn="just">
              <a:lnSpc>
                <a:spcPct val="100000"/>
              </a:lnSpc>
            </a:pPr>
            <a:endParaRPr lang="en-US" sz="24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Los incumplimientos a nuestro Código de Ética y  Conducta pueden dar lugar a sanciones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disciplinarias que pueden incluir, también en la terminación de contrato. Si el caso lo amerita, </a:t>
            </a:r>
            <a:endParaRPr lang="en-US" sz="1600" b="0" strike="noStrike" spc="-1" dirty="0">
              <a:solidFill>
                <a:srgbClr val="FFFF00"/>
              </a:solidFill>
              <a:latin typeface="Arial"/>
            </a:endParaRPr>
          </a:p>
          <a:p>
            <a:pPr algn="just">
              <a:lnSpc>
                <a:spcPct val="100000"/>
              </a:lnSpc>
            </a:pPr>
            <a:r>
              <a:rPr lang="es-CO" sz="1600" b="1" strike="noStrike" spc="-1" dirty="0">
                <a:solidFill>
                  <a:srgbClr val="FFFF00"/>
                </a:solidFill>
                <a:latin typeface="Arial"/>
                <a:ea typeface="Microsoft YaHei"/>
              </a:rPr>
              <a:t>Organización Alcides </a:t>
            </a:r>
            <a:r>
              <a:rPr lang="es-CO" sz="1600" b="1" strike="noStrike" spc="-1" dirty="0" err="1">
                <a:solidFill>
                  <a:srgbClr val="FFFF00"/>
                </a:solidFill>
                <a:latin typeface="Arial"/>
                <a:ea typeface="Microsoft YaHei"/>
              </a:rPr>
              <a:t>Arevalo</a:t>
            </a:r>
            <a:r>
              <a:rPr lang="es-CO" sz="1600" b="1" strike="noStrike" spc="-1" dirty="0">
                <a:solidFill>
                  <a:srgbClr val="FFFF00"/>
                </a:solidFill>
                <a:latin typeface="Arial"/>
                <a:ea typeface="Microsoft YaHei"/>
              </a:rPr>
              <a:t>,</a:t>
            </a:r>
            <a:r>
              <a:rPr lang="es-CO" sz="1600" b="0" strike="noStrike" spc="-1" dirty="0">
                <a:solidFill>
                  <a:srgbClr val="FFFF00"/>
                </a:solidFill>
                <a:latin typeface="Arial"/>
                <a:ea typeface="Microsoft YaHei"/>
              </a:rPr>
              <a:t> podrá dirigir la situación a las autoridades de control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correspondientes para interponer acciones judiciales. Eso puede derivar en sanciones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civiles y/o penales.</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2400" b="1" strike="noStrike" spc="-1" dirty="0">
                <a:solidFill>
                  <a:srgbClr val="FFFF00"/>
                </a:solidFill>
                <a:latin typeface="Arial"/>
                <a:ea typeface="Microsoft YaHei"/>
              </a:rPr>
              <a:t>Si usted no esta seguro de cómo hacer lo correcto en </a:t>
            </a:r>
            <a:endParaRPr lang="en-US" sz="2400" b="0" strike="noStrike" spc="-1" dirty="0">
              <a:solidFill>
                <a:srgbClr val="FFFF00"/>
              </a:solidFill>
              <a:latin typeface="Arial"/>
            </a:endParaRPr>
          </a:p>
          <a:p>
            <a:pPr algn="just">
              <a:lnSpc>
                <a:spcPct val="100000"/>
              </a:lnSpc>
            </a:pPr>
            <a:r>
              <a:rPr lang="es-CO" sz="2400" b="1" strike="noStrike" spc="-1" dirty="0">
                <a:solidFill>
                  <a:srgbClr val="FFFF00"/>
                </a:solidFill>
                <a:latin typeface="Arial"/>
                <a:ea typeface="Microsoft YaHei"/>
              </a:rPr>
              <a:t>cualquier situación, lo invitamos a que se realice las </a:t>
            </a:r>
            <a:endParaRPr lang="en-US" sz="2400" b="0" strike="noStrike" spc="-1" dirty="0">
              <a:solidFill>
                <a:srgbClr val="FFFF00"/>
              </a:solidFill>
              <a:latin typeface="Arial"/>
            </a:endParaRPr>
          </a:p>
          <a:p>
            <a:pPr algn="just">
              <a:lnSpc>
                <a:spcPct val="100000"/>
              </a:lnSpc>
            </a:pPr>
            <a:r>
              <a:rPr lang="es-CO" sz="2400" b="1" strike="noStrike" spc="-1" dirty="0">
                <a:solidFill>
                  <a:srgbClr val="FFFF00"/>
                </a:solidFill>
                <a:latin typeface="Arial"/>
                <a:ea typeface="Microsoft YaHei"/>
              </a:rPr>
              <a:t>siguientes preguntas:</a:t>
            </a:r>
            <a:endParaRPr lang="en-US" sz="2400" b="0" strike="noStrike" spc="-1" dirty="0">
              <a:solidFill>
                <a:srgbClr val="FFFF00"/>
              </a:solidFill>
              <a:latin typeface="Arial"/>
            </a:endParaRPr>
          </a:p>
          <a:p>
            <a:pPr algn="just">
              <a:lnSpc>
                <a:spcPct val="100000"/>
              </a:lnSpc>
            </a:pPr>
            <a:endParaRPr lang="en-US" sz="24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¿Es legal?</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¿Esta alineado a nuestros valores y principios corporativos?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¿Cumple con nuestro código?</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¿Qué pensarían mis familiares, amigos, gerentes o compañeros de trabajo?</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¿Me sentiría bien si leo sobre mis acciones en un periódico o si se las tengo que explicar a un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juez?</a:t>
            </a:r>
            <a:endParaRPr lang="en-US" sz="1600" b="0" strike="noStrike" spc="-1" dirty="0">
              <a:solidFill>
                <a:srgbClr val="FFFF00"/>
              </a:solidFill>
              <a:latin typeface="Arial"/>
            </a:endParaRPr>
          </a:p>
          <a:p>
            <a:pPr algn="just">
              <a:lnSpc>
                <a:spcPct val="100000"/>
              </a:lnSpc>
            </a:pPr>
            <a:endParaRPr lang="en-US" sz="1600" b="0" strike="noStrike" spc="-1" dirty="0">
              <a:solidFill>
                <a:srgbClr val="000000"/>
              </a:solidFill>
              <a:latin typeface="Arial"/>
            </a:endParaRPr>
          </a:p>
          <a:p>
            <a:pPr algn="just">
              <a:lnSpc>
                <a:spcPct val="100000"/>
              </a:lnSpc>
            </a:pPr>
            <a:endParaRPr lang="en-US" sz="2000" b="0" strike="noStrike" spc="-1" dirty="0">
              <a:solidFill>
                <a:srgbClr val="000000"/>
              </a:solidFill>
              <a:latin typeface="Arial"/>
            </a:endParaRPr>
          </a:p>
          <a:p>
            <a:pPr algn="just">
              <a:lnSpc>
                <a:spcPct val="100000"/>
              </a:lnSpc>
            </a:pPr>
            <a:endParaRPr lang="en-US" sz="2000" b="0" strike="noStrike" spc="-1" dirty="0">
              <a:solidFill>
                <a:srgbClr val="000000"/>
              </a:solidFill>
              <a:latin typeface="Arial"/>
            </a:endParaRPr>
          </a:p>
          <a:p>
            <a:pPr>
              <a:lnSpc>
                <a:spcPct val="100000"/>
              </a:lnSpc>
            </a:pPr>
            <a:endParaRPr lang="en-US" sz="2000" b="0" strike="noStrike" spc="-1" dirty="0">
              <a:solidFill>
                <a:srgbClr val="000000"/>
              </a:solidFill>
              <a:latin typeface="Arial"/>
            </a:endParaRPr>
          </a:p>
        </p:txBody>
      </p:sp>
      <p:pic>
        <p:nvPicPr>
          <p:cNvPr id="555" name="Imagen 554"/>
          <p:cNvPicPr/>
          <p:nvPr/>
        </p:nvPicPr>
        <p:blipFill>
          <a:blip r:embed="rId3">
            <a:grayscl/>
            <a:alphaModFix amt="25000"/>
          </a:blip>
          <a:stretch/>
        </p:blipFill>
        <p:spPr>
          <a:xfrm>
            <a:off x="3864240" y="4032000"/>
            <a:ext cx="6120360" cy="3672000"/>
          </a:xfrm>
          <a:prstGeom prst="rect">
            <a:avLst/>
          </a:prstGeom>
          <a:ln w="12600">
            <a:noFill/>
          </a:ln>
        </p:spPr>
      </p:pic>
      <p:pic>
        <p:nvPicPr>
          <p:cNvPr id="556" name="Imagen1"/>
          <p:cNvPicPr/>
          <p:nvPr/>
        </p:nvPicPr>
        <p:blipFill>
          <a:blip r:embed="rId4"/>
          <a:stretch/>
        </p:blipFill>
        <p:spPr>
          <a:xfrm>
            <a:off x="8401680" y="39492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57"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58" name="CuadroTexto 3"/>
          <p:cNvSpPr txBox="1"/>
          <p:nvPr/>
        </p:nvSpPr>
        <p:spPr>
          <a:xfrm>
            <a:off x="288000" y="792000"/>
            <a:ext cx="9072000" cy="6768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r>
              <a:rPr lang="es-CO" sz="2400" b="1" i="1" strike="noStrike" spc="-1" dirty="0">
                <a:solidFill>
                  <a:srgbClr val="FFFF00"/>
                </a:solidFill>
                <a:latin typeface="Arial"/>
                <a:ea typeface="Microsoft YaHei"/>
              </a:rPr>
              <a:t>Obtención de Ayuda y Reporte de Inquietudes</a:t>
            </a:r>
            <a:endParaRPr lang="en-US" sz="2400" b="0" strike="noStrike" spc="-1" dirty="0">
              <a:solidFill>
                <a:srgbClr val="000000"/>
              </a:solidFill>
              <a:latin typeface="Arial"/>
            </a:endParaRPr>
          </a:p>
          <a:p>
            <a:pPr algn="just">
              <a:lnSpc>
                <a:spcPct val="100000"/>
              </a:lnSpc>
            </a:pPr>
            <a:endParaRPr lang="en-US" sz="2400" b="0" strike="noStrike" spc="-1" dirty="0">
              <a:solidFill>
                <a:srgbClr val="000000"/>
              </a:solidFill>
              <a:latin typeface="Arial"/>
            </a:endParaRPr>
          </a:p>
          <a:p>
            <a:pPr algn="just">
              <a:lnSpc>
                <a:spcPct val="100000"/>
              </a:lnSpc>
            </a:pPr>
            <a:r>
              <a:rPr lang="es-CO" sz="2000" b="1" strike="noStrike" spc="-1" dirty="0">
                <a:solidFill>
                  <a:srgbClr val="FFFF00"/>
                </a:solidFill>
                <a:latin typeface="Arial"/>
                <a:ea typeface="Microsoft YaHei"/>
              </a:rPr>
              <a:t>¿Con quien debo comunicarme si tengo alguna duda con respecto al </a:t>
            </a:r>
            <a:endParaRPr lang="en-US" sz="2000" b="0" strike="noStrike" spc="-1" dirty="0">
              <a:solidFill>
                <a:srgbClr val="FFFF00"/>
              </a:solidFill>
              <a:latin typeface="Arial"/>
            </a:endParaRPr>
          </a:p>
          <a:p>
            <a:pPr algn="just">
              <a:lnSpc>
                <a:spcPct val="100000"/>
              </a:lnSpc>
            </a:pPr>
            <a:r>
              <a:rPr lang="es-CO" sz="2000" b="1" strike="noStrike" spc="-1" dirty="0">
                <a:solidFill>
                  <a:srgbClr val="FFFF00"/>
                </a:solidFill>
                <a:latin typeface="Arial"/>
                <a:ea typeface="Microsoft YaHei"/>
              </a:rPr>
              <a:t>Código de Ética y Conducta Empresarial?</a:t>
            </a: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Si alguna vez tiene dudas sobre el presente Código o necesita orientación de cómo hacer lo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correcto, proceda de la siguiente manera:</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Si la situación esta relacionada con dificultades con un compañero del equipo o con su jefe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inmediato, proceda a comunicarse con el director de talento humano o con el Comité de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Convivencia Laboral.</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Si la situación esta relacionada con dificultades con clientes, en donde sienta vulnerada su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integridad, favor comunicarlo a los Directores Comerciales.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Si la situación esta relacionada con proveedores, favor comunicarlo al Director de Compras.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Si la situación esta relacionada con sospechas de lavado de activos, financiación del terrorismo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o financiación de la proliferación de armas de destrucción masiva, favor comuníquese con el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Oficial de Cumplimiento.</a:t>
            </a:r>
            <a:endParaRPr lang="en-US" sz="1600" b="0" strike="noStrike" spc="-1" dirty="0">
              <a:solidFill>
                <a:srgbClr val="FFFF00"/>
              </a:solidFill>
              <a:latin typeface="Arial"/>
            </a:endParaRPr>
          </a:p>
          <a:p>
            <a:pPr algn="just">
              <a:lnSpc>
                <a:spcPct val="100000"/>
              </a:lnSpc>
            </a:pPr>
            <a:endParaRPr lang="en-US" sz="2000" b="0" strike="noStrike" spc="-1" dirty="0">
              <a:solidFill>
                <a:srgbClr val="000000"/>
              </a:solidFill>
              <a:latin typeface="Arial"/>
            </a:endParaRPr>
          </a:p>
          <a:p>
            <a:pPr algn="just">
              <a:lnSpc>
                <a:spcPct val="100000"/>
              </a:lnSpc>
            </a:pPr>
            <a:endParaRPr lang="en-US" sz="2000" b="0" strike="noStrike" spc="-1" dirty="0">
              <a:solidFill>
                <a:srgbClr val="000000"/>
              </a:solidFill>
              <a:latin typeface="Arial"/>
            </a:endParaRPr>
          </a:p>
          <a:p>
            <a:pPr algn="just">
              <a:lnSpc>
                <a:spcPct val="100000"/>
              </a:lnSpc>
            </a:pPr>
            <a:endParaRPr lang="en-US" sz="2000" b="0" strike="noStrike" spc="-1" dirty="0">
              <a:solidFill>
                <a:srgbClr val="000000"/>
              </a:solidFill>
              <a:latin typeface="Arial"/>
            </a:endParaRPr>
          </a:p>
          <a:p>
            <a:pPr>
              <a:lnSpc>
                <a:spcPct val="100000"/>
              </a:lnSpc>
            </a:pPr>
            <a:endParaRPr lang="en-US" sz="2000" b="0" strike="noStrike" spc="-1" dirty="0">
              <a:solidFill>
                <a:srgbClr val="000000"/>
              </a:solidFill>
              <a:latin typeface="Arial"/>
            </a:endParaRPr>
          </a:p>
        </p:txBody>
      </p:sp>
      <p:pic>
        <p:nvPicPr>
          <p:cNvPr id="559" name="Imagen 558"/>
          <p:cNvPicPr/>
          <p:nvPr/>
        </p:nvPicPr>
        <p:blipFill>
          <a:blip r:embed="rId3">
            <a:grayscl/>
            <a:alphaModFix amt="25000"/>
          </a:blip>
          <a:stretch/>
        </p:blipFill>
        <p:spPr>
          <a:xfrm>
            <a:off x="3864240" y="4032000"/>
            <a:ext cx="6120360" cy="3672000"/>
          </a:xfrm>
          <a:prstGeom prst="rect">
            <a:avLst/>
          </a:prstGeom>
          <a:ln w="12600">
            <a:noFill/>
          </a:ln>
        </p:spPr>
      </p:pic>
      <p:sp>
        <p:nvSpPr>
          <p:cNvPr id="560" name="CuadroTexto 5"/>
          <p:cNvSpPr txBox="1"/>
          <p:nvPr/>
        </p:nvSpPr>
        <p:spPr>
          <a:xfrm>
            <a:off x="1944000" y="5221800"/>
            <a:ext cx="2520000" cy="1258200"/>
          </a:xfrm>
          <a:prstGeom prst="rect">
            <a:avLst/>
          </a:prstGeom>
          <a:noFill/>
          <a:ln w="0">
            <a:noFill/>
          </a:ln>
        </p:spPr>
        <p:txBody>
          <a:bodyPr lIns="90000" tIns="45000" rIns="90000" bIns="45000" anchor="t">
            <a:noAutofit/>
          </a:bodyPr>
          <a:lstStyle/>
          <a:p>
            <a:pPr>
              <a:lnSpc>
                <a:spcPct val="100000"/>
              </a:lnSpc>
            </a:pPr>
            <a:r>
              <a:rPr lang="es-CO" sz="1800" b="1" strike="noStrike" spc="-1">
                <a:solidFill>
                  <a:srgbClr val="C5000B"/>
                </a:solidFill>
                <a:latin typeface="Arial"/>
                <a:ea typeface="Microsoft YaHei"/>
              </a:rPr>
              <a:t>“La conciencia es el</a:t>
            </a:r>
            <a:endParaRPr lang="en-US" sz="1800" b="0" strike="noStrike" spc="-1">
              <a:solidFill>
                <a:srgbClr val="000000"/>
              </a:solidFill>
              <a:latin typeface="Arial"/>
            </a:endParaRPr>
          </a:p>
          <a:p>
            <a:pPr>
              <a:lnSpc>
                <a:spcPct val="100000"/>
              </a:lnSpc>
            </a:pPr>
            <a:r>
              <a:rPr lang="es-CO" sz="1800" b="1" strike="noStrike" spc="-1">
                <a:solidFill>
                  <a:srgbClr val="C5000B"/>
                </a:solidFill>
                <a:latin typeface="Arial"/>
                <a:ea typeface="Microsoft YaHei"/>
              </a:rPr>
              <a:t>mejor juez que tiene</a:t>
            </a:r>
            <a:endParaRPr lang="en-US" sz="1800" b="0" strike="noStrike" spc="-1">
              <a:solidFill>
                <a:srgbClr val="000000"/>
              </a:solidFill>
              <a:latin typeface="Arial"/>
            </a:endParaRPr>
          </a:p>
          <a:p>
            <a:pPr>
              <a:lnSpc>
                <a:spcPct val="100000"/>
              </a:lnSpc>
            </a:pPr>
            <a:r>
              <a:rPr lang="es-CO" sz="1800" b="1" strike="noStrike" spc="-1">
                <a:solidFill>
                  <a:srgbClr val="C5000B"/>
                </a:solidFill>
                <a:latin typeface="Arial"/>
                <a:ea typeface="Microsoft YaHei"/>
              </a:rPr>
              <a:t>un hombre de bien”</a:t>
            </a:r>
            <a:endParaRPr lang="en-US" sz="1800" b="0" strike="noStrike" spc="-1">
              <a:solidFill>
                <a:srgbClr val="000000"/>
              </a:solidFill>
              <a:latin typeface="Arial"/>
            </a:endParaRPr>
          </a:p>
          <a:p>
            <a:pPr>
              <a:lnSpc>
                <a:spcPct val="100000"/>
              </a:lnSpc>
            </a:pPr>
            <a:r>
              <a:rPr lang="es-CO" sz="1800" b="1" strike="noStrike" spc="-1">
                <a:solidFill>
                  <a:srgbClr val="C5000B"/>
                </a:solidFill>
                <a:latin typeface="Arial"/>
                <a:ea typeface="Microsoft YaHei"/>
              </a:rPr>
              <a:t>José de San Martín</a:t>
            </a:r>
            <a:endParaRPr lang="en-US" sz="1800" b="0" strike="noStrike" spc="-1">
              <a:solidFill>
                <a:srgbClr val="000000"/>
              </a:solidFill>
              <a:latin typeface="Arial"/>
            </a:endParaRPr>
          </a:p>
        </p:txBody>
      </p:sp>
      <p:pic>
        <p:nvPicPr>
          <p:cNvPr id="561" name="Imagen1"/>
          <p:cNvPicPr/>
          <p:nvPr/>
        </p:nvPicPr>
        <p:blipFill>
          <a:blip r:embed="rId4"/>
          <a:stretch/>
        </p:blipFill>
        <p:spPr>
          <a:xfrm>
            <a:off x="8687880" y="143640"/>
            <a:ext cx="1187280" cy="118728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62"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63" name="CuadroTexto 3"/>
          <p:cNvSpPr txBox="1"/>
          <p:nvPr/>
        </p:nvSpPr>
        <p:spPr>
          <a:xfrm>
            <a:off x="288000" y="864000"/>
            <a:ext cx="9072000" cy="6768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r>
              <a:rPr lang="es-CO" sz="2400" b="1" i="1" strike="noStrike" spc="-1" dirty="0">
                <a:solidFill>
                  <a:srgbClr val="FFFF00"/>
                </a:solidFill>
                <a:latin typeface="Arial"/>
                <a:ea typeface="Microsoft YaHei"/>
              </a:rPr>
              <a:t>Obtención de Ayuda y Reporte de Inquietudes</a:t>
            </a:r>
            <a:endParaRPr lang="en-US" sz="2400" b="0" strike="noStrike" spc="-1" dirty="0">
              <a:solidFill>
                <a:srgbClr val="000000"/>
              </a:solidFill>
              <a:latin typeface="Arial"/>
            </a:endParaRPr>
          </a:p>
          <a:p>
            <a:pPr algn="just">
              <a:lnSpc>
                <a:spcPct val="100000"/>
              </a:lnSpc>
            </a:pPr>
            <a:endParaRPr lang="en-US" sz="2400" b="0" strike="noStrike" spc="-1" dirty="0">
              <a:solidFill>
                <a:srgbClr val="000000"/>
              </a:solidFill>
              <a:latin typeface="Arial"/>
            </a:endParaRPr>
          </a:p>
          <a:p>
            <a:pPr algn="just">
              <a:lnSpc>
                <a:spcPct val="100000"/>
              </a:lnSpc>
            </a:pPr>
            <a:r>
              <a:rPr lang="es-CO" sz="2000" b="1" strike="noStrike" spc="-1" dirty="0">
                <a:solidFill>
                  <a:srgbClr val="FFFF00"/>
                </a:solidFill>
                <a:latin typeface="Arial"/>
                <a:ea typeface="Microsoft YaHei"/>
              </a:rPr>
              <a:t>¿Cómo comunicó mis inquietudes o reportes?</a:t>
            </a: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En caso de cualquier reporte, favor comuníquelo de acuerdo con la siguiente estructura:</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Cualquier persona que observe o se entere de algún comportamiento ilegal, no ético o violaciones al </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presente Código, deberá reportar las mismas en cuanto tenga conocimiento del hecho a cualquiera de </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los siguientes medios confidenciales y permanentes que ponemos a su disposición para este efecto.</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Correo electrónico: buzonsugerencias@alcidesarevalo.com</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Teléfonos : 3497410-3497411</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WhatsApp: 3155800150</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Buzones de quejas y sugerencias.</a:t>
            </a:r>
            <a:endParaRPr lang="en-US" sz="1500" b="0" strike="noStrike" spc="-1" dirty="0">
              <a:solidFill>
                <a:srgbClr val="FFFF00"/>
              </a:solidFill>
              <a:latin typeface="Arial"/>
            </a:endParaRPr>
          </a:p>
          <a:p>
            <a:pPr algn="just">
              <a:lnSpc>
                <a:spcPct val="100000"/>
              </a:lnSpc>
            </a:pP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Por política, la Organización Alcides </a:t>
            </a:r>
            <a:r>
              <a:rPr lang="es-CO" sz="1500" b="0" strike="noStrike" spc="-1" dirty="0" err="1">
                <a:solidFill>
                  <a:srgbClr val="FFFF00"/>
                </a:solidFill>
                <a:latin typeface="Arial"/>
                <a:ea typeface="Microsoft YaHei"/>
              </a:rPr>
              <a:t>Arevalo</a:t>
            </a:r>
            <a:r>
              <a:rPr lang="es-CO" sz="1500" b="0" strike="noStrike" spc="-1" dirty="0">
                <a:solidFill>
                  <a:srgbClr val="FFFF00"/>
                </a:solidFill>
                <a:latin typeface="Arial"/>
                <a:ea typeface="Microsoft YaHei"/>
              </a:rPr>
              <a:t>, no permite represalias por reportes de malas conductas, hechos por otros, de buena fe. Además, es importante que el personal coopere con las investigaciones internas de  malas conductas o violaciones a este Código de Ética.</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Se mantendrá confidencialidad absoluta de las personas que realicen denuncias y solicitamos que la </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información proporcionada, se fundamente en hechos demostrables, con el fin de evitar el mal uso de</a:t>
            </a:r>
            <a:endParaRPr lang="en-US" sz="1500" b="0" strike="noStrike" spc="-1" dirty="0">
              <a:solidFill>
                <a:srgbClr val="FFFF00"/>
              </a:solidFill>
              <a:latin typeface="Arial"/>
            </a:endParaRPr>
          </a:p>
          <a:p>
            <a:pPr algn="just">
              <a:lnSpc>
                <a:spcPct val="100000"/>
              </a:lnSpc>
            </a:pPr>
            <a:r>
              <a:rPr lang="es-CO" sz="1500" b="0" strike="noStrike" spc="-1" dirty="0">
                <a:solidFill>
                  <a:srgbClr val="FFFF00"/>
                </a:solidFill>
                <a:latin typeface="Arial"/>
                <a:ea typeface="Microsoft YaHei"/>
              </a:rPr>
              <a:t> este medio de comunicación.</a:t>
            </a:r>
            <a:endParaRPr lang="en-US" sz="1500" b="0" strike="noStrike" spc="-1" dirty="0">
              <a:solidFill>
                <a:srgbClr val="FFFF00"/>
              </a:solidFill>
              <a:latin typeface="Arial"/>
            </a:endParaRPr>
          </a:p>
          <a:p>
            <a:pPr algn="just">
              <a:lnSpc>
                <a:spcPct val="100000"/>
              </a:lnSpc>
            </a:pPr>
            <a:endParaRPr lang="en-US" sz="1500" b="0" strike="noStrike" spc="-1" dirty="0">
              <a:solidFill>
                <a:srgbClr val="FFFF00"/>
              </a:solidFill>
              <a:latin typeface="Arial"/>
            </a:endParaRPr>
          </a:p>
          <a:p>
            <a:pPr algn="just">
              <a:lnSpc>
                <a:spcPct val="100000"/>
              </a:lnSpc>
            </a:pPr>
            <a:r>
              <a:rPr lang="es-CO" sz="1500" b="1" strike="noStrike" spc="-1" dirty="0">
                <a:solidFill>
                  <a:srgbClr val="FFFF00"/>
                </a:solidFill>
                <a:latin typeface="Arial"/>
                <a:ea typeface="Microsoft YaHei"/>
              </a:rPr>
              <a:t>Cualquier denuncia será investigada a profundidad por un equipo interdisciplinario, por lo que el </a:t>
            </a:r>
            <a:endParaRPr lang="en-US" sz="1500" b="0" strike="noStrike" spc="-1" dirty="0">
              <a:solidFill>
                <a:srgbClr val="FFFF00"/>
              </a:solidFill>
              <a:latin typeface="Arial"/>
            </a:endParaRPr>
          </a:p>
          <a:p>
            <a:pPr algn="just">
              <a:lnSpc>
                <a:spcPct val="100000"/>
              </a:lnSpc>
            </a:pPr>
            <a:r>
              <a:rPr lang="es-CO" sz="1500" b="1" strike="noStrike" spc="-1" dirty="0">
                <a:solidFill>
                  <a:srgbClr val="FFFF00"/>
                </a:solidFill>
                <a:latin typeface="Arial"/>
                <a:ea typeface="Microsoft YaHei"/>
              </a:rPr>
              <a:t>denunciante o quejoso, deberá evitar hacer cualquier investigación por su cuenta.</a:t>
            </a:r>
            <a:endParaRPr lang="en-US" sz="1500" b="0" strike="noStrike" spc="-1" dirty="0">
              <a:solidFill>
                <a:srgbClr val="FFFF00"/>
              </a:solidFill>
              <a:latin typeface="Arial"/>
            </a:endParaRPr>
          </a:p>
          <a:p>
            <a:pPr>
              <a:lnSpc>
                <a:spcPct val="100000"/>
              </a:lnSpc>
            </a:pPr>
            <a:endParaRPr lang="en-US" sz="2000" b="0" strike="noStrike" spc="-1" dirty="0">
              <a:solidFill>
                <a:srgbClr val="000000"/>
              </a:solidFill>
              <a:latin typeface="Arial"/>
            </a:endParaRPr>
          </a:p>
        </p:txBody>
      </p:sp>
      <p:pic>
        <p:nvPicPr>
          <p:cNvPr id="564" name="Imagen 563"/>
          <p:cNvPicPr/>
          <p:nvPr/>
        </p:nvPicPr>
        <p:blipFill>
          <a:blip r:embed="rId3">
            <a:grayscl/>
            <a:alphaModFix amt="25000"/>
          </a:blip>
          <a:stretch/>
        </p:blipFill>
        <p:spPr>
          <a:xfrm>
            <a:off x="3916080" y="4100400"/>
            <a:ext cx="6120360" cy="3672000"/>
          </a:xfrm>
          <a:prstGeom prst="rect">
            <a:avLst/>
          </a:prstGeom>
          <a:ln w="12600">
            <a:noFill/>
          </a:ln>
        </p:spPr>
      </p:pic>
      <p:pic>
        <p:nvPicPr>
          <p:cNvPr id="565" name="Imagen1"/>
          <p:cNvPicPr/>
          <p:nvPr/>
        </p:nvPicPr>
        <p:blipFill>
          <a:blip r:embed="rId4"/>
          <a:stretch/>
        </p:blipFill>
        <p:spPr>
          <a:xfrm>
            <a:off x="8473680" y="64800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66"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67" name="CuadroTexto 3"/>
          <p:cNvSpPr txBox="1"/>
          <p:nvPr/>
        </p:nvSpPr>
        <p:spPr>
          <a:xfrm>
            <a:off x="329400" y="864000"/>
            <a:ext cx="9072000" cy="6768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Trato justo con mis compañeros</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2000" b="1" i="1" strike="noStrike" spc="-1" dirty="0">
                <a:solidFill>
                  <a:srgbClr val="FFFF00"/>
                </a:solidFill>
                <a:latin typeface="Arial"/>
                <a:ea typeface="Microsoft YaHei"/>
              </a:rPr>
              <a:t>Diversidad, Inclusión y No Discriminación</a:t>
            </a:r>
            <a:endParaRPr lang="en-US" sz="20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No debe haber discriminación alguna de raza, color, sexo, idioma, religión, opinión política o de</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cualquier otra índole, origen nacional o social, posición económica, nacimiento o cualquier otra</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condición. Además, no se hará distinción alguna fundada en la condición política, jurídica o</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internacional del país o territorio de cuya jurisdicción dependa una persona, tanto si se trata de</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un país independiente, como de un territorio bajo administración fiduciaria, no autónomo o</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sometido a cualquier otra limitación de soberanía.</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1" strike="noStrike" spc="-1" dirty="0">
                <a:solidFill>
                  <a:srgbClr val="FFFF00"/>
                </a:solidFill>
                <a:latin typeface="Arial"/>
                <a:ea typeface="Microsoft YaHei"/>
              </a:rPr>
              <a:t>LA ORGANIZACIÓN ALCIDES AREVALO </a:t>
            </a:r>
            <a:r>
              <a:rPr lang="es-CO" sz="1600" b="0" strike="noStrike" spc="-1" dirty="0">
                <a:solidFill>
                  <a:srgbClr val="FFFF00"/>
                </a:solidFill>
                <a:latin typeface="Arial"/>
                <a:ea typeface="Microsoft YaHei"/>
              </a:rPr>
              <a:t> Prohíbe cualquier forma de acoso, incluyendo el acoso  laboral y sexual, en sus diversas modalidades verbal, físico o visual.</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Por lo anterior, esperamos que usted como parte de nuestro equipo de trabajo trate a todos sus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compañeros con dignidad y respeto, valorando la diversidad y experiencias e ideas, de tal</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manera que podamos fomentar un ambiente de trabajo apropiado para todos, en dónde cada</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mañana nos invada el sentimiento de orgullo del lugar de trabajo al que nos dirigimos.</a:t>
            </a:r>
            <a:endParaRPr lang="en-US" sz="1600" b="0" strike="noStrike" spc="-1" dirty="0">
              <a:solidFill>
                <a:srgbClr val="FFFF00"/>
              </a:solidFill>
              <a:latin typeface="Arial"/>
            </a:endParaRPr>
          </a:p>
        </p:txBody>
      </p:sp>
      <p:pic>
        <p:nvPicPr>
          <p:cNvPr id="568" name="Imagen 567"/>
          <p:cNvPicPr/>
          <p:nvPr/>
        </p:nvPicPr>
        <p:blipFill>
          <a:blip r:embed="rId3">
            <a:grayscl/>
            <a:alphaModFix amt="25000"/>
          </a:blip>
          <a:stretch/>
        </p:blipFill>
        <p:spPr>
          <a:xfrm>
            <a:off x="3864240" y="4032000"/>
            <a:ext cx="6120360" cy="3672000"/>
          </a:xfrm>
          <a:prstGeom prst="rect">
            <a:avLst/>
          </a:prstGeom>
          <a:ln w="12600">
            <a:noFill/>
          </a:ln>
        </p:spPr>
      </p:pic>
      <p:pic>
        <p:nvPicPr>
          <p:cNvPr id="569" name="Imagen1"/>
          <p:cNvPicPr/>
          <p:nvPr/>
        </p:nvPicPr>
        <p:blipFill>
          <a:blip r:embed="rId4"/>
          <a:stretch/>
        </p:blipFill>
        <p:spPr>
          <a:xfrm>
            <a:off x="7747920" y="72036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70"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71" name="CuadroTexto 3"/>
          <p:cNvSpPr txBox="1"/>
          <p:nvPr/>
        </p:nvSpPr>
        <p:spPr>
          <a:xfrm>
            <a:off x="288000" y="864000"/>
            <a:ext cx="9072000" cy="6768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Trato justo con mis compañeros</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2000" b="1" i="1" strike="noStrike" spc="-1" dirty="0">
                <a:solidFill>
                  <a:srgbClr val="FFFF00"/>
                </a:solidFill>
                <a:latin typeface="Arial"/>
                <a:ea typeface="Microsoft YaHei"/>
              </a:rPr>
              <a:t>Acoso, Violencia y Hostigamiento</a:t>
            </a:r>
            <a:endParaRPr lang="en-US" sz="20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Estamos comprometidos con promover y conservar un ambiente de trabajo en el que nuestros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colaboradores, usuarios, proveedores y clientes sean respetados y tratados con dignidad,</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rechazando, condenando, prohibiendo y denunciando todo tipo de acoso, violencia y hostigamiento  o cualquier otra actividad que atente contra la dignidad humana y respeto de nuestros colaboradores y de terceros.</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Nuestros colaboradores deberán trabajar en un ambiente seguro y profesional, en dónde se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premie el mérito y las aptitudes; no toleramos ningún acto que atente contra la dignidad de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cualquier miembro de nuestro equipo. El acoso podrá ser de naturaleza sexual o no; podrá incluir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bromas, comentarios, insinuaciones, roces, imágenes relacionadas con la raza, religión, origen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étnico, sexo o edad. Dichas situaciones podrán provenir de compañeros, proveedores, clientes,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directores, entre otros. Sin importar el quien, dónde o cuando, la Organización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no tolerará dichas actitudes.</a:t>
            </a:r>
            <a:endParaRPr lang="en-US" sz="1600" b="0" strike="noStrike" spc="-1" dirty="0">
              <a:solidFill>
                <a:srgbClr val="FFFF00"/>
              </a:solidFill>
              <a:latin typeface="Arial"/>
            </a:endParaRPr>
          </a:p>
        </p:txBody>
      </p:sp>
      <p:pic>
        <p:nvPicPr>
          <p:cNvPr id="572" name="Imagen 571"/>
          <p:cNvPicPr/>
          <p:nvPr/>
        </p:nvPicPr>
        <p:blipFill>
          <a:blip r:embed="rId3">
            <a:grayscl/>
            <a:alphaModFix amt="25000"/>
          </a:blip>
          <a:stretch/>
        </p:blipFill>
        <p:spPr>
          <a:xfrm>
            <a:off x="3864240" y="4032000"/>
            <a:ext cx="6120360" cy="3672000"/>
          </a:xfrm>
          <a:prstGeom prst="rect">
            <a:avLst/>
          </a:prstGeom>
          <a:ln w="12600">
            <a:noFill/>
          </a:ln>
        </p:spPr>
      </p:pic>
      <p:pic>
        <p:nvPicPr>
          <p:cNvPr id="573" name="Imagen1"/>
          <p:cNvPicPr/>
          <p:nvPr/>
        </p:nvPicPr>
        <p:blipFill>
          <a:blip r:embed="rId4"/>
          <a:stretch/>
        </p:blipFill>
        <p:spPr>
          <a:xfrm>
            <a:off x="8033400" y="64800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74"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75" name="CuadroTexto 3"/>
          <p:cNvSpPr txBox="1"/>
          <p:nvPr/>
        </p:nvSpPr>
        <p:spPr>
          <a:xfrm>
            <a:off x="288000" y="864000"/>
            <a:ext cx="9072000" cy="6768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Trato justo con mis compañeros</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2000" b="1" i="1" strike="noStrike" spc="-1" dirty="0">
                <a:solidFill>
                  <a:srgbClr val="FFFF00"/>
                </a:solidFill>
                <a:latin typeface="Arial"/>
                <a:ea typeface="Microsoft YaHei"/>
              </a:rPr>
              <a:t>Información Personal de Nuestros Colaboradores</a:t>
            </a: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Reconocemos que por la naturaleza y procedimientos internos de la organización, nuestros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colaboradores nos suministran información sensible o confidencial; datos relacionados con</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nómina de pagos, beneficios, información médica, familiar, personal, entre otros, hacen parte</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del archivo de la Organización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La compañía esta comprometida con adelantar controles que garanticen un adecuado manejo</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y protección de la información; el personal, que por razón de su labor deba conocer datos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sensibles, esta en la obligación de guardar plena confidencialidad sobre los mismos.</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La Organización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 reafirma su compromiso con que la información de nuestros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colaboradores no se difunde ni repite, tampoco se comparte con ningún tipo de organización</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externa, su uso es meramente contractual y para fines legítimos.</a:t>
            </a:r>
            <a:endParaRPr lang="en-US" sz="1600" b="0" strike="noStrike" spc="-1" dirty="0">
              <a:solidFill>
                <a:srgbClr val="FFFF00"/>
              </a:solidFill>
              <a:latin typeface="Arial"/>
            </a:endParaRPr>
          </a:p>
        </p:txBody>
      </p:sp>
      <p:pic>
        <p:nvPicPr>
          <p:cNvPr id="576" name="Imagen 575"/>
          <p:cNvPicPr/>
          <p:nvPr/>
        </p:nvPicPr>
        <p:blipFill>
          <a:blip r:embed="rId3">
            <a:grayscl/>
            <a:alphaModFix amt="25000"/>
          </a:blip>
          <a:stretch/>
        </p:blipFill>
        <p:spPr>
          <a:xfrm>
            <a:off x="3864240" y="4032000"/>
            <a:ext cx="6120360" cy="3672000"/>
          </a:xfrm>
          <a:prstGeom prst="rect">
            <a:avLst/>
          </a:prstGeom>
          <a:ln w="12600">
            <a:noFill/>
          </a:ln>
        </p:spPr>
      </p:pic>
      <p:pic>
        <p:nvPicPr>
          <p:cNvPr id="577" name="Imagen1"/>
          <p:cNvPicPr/>
          <p:nvPr/>
        </p:nvPicPr>
        <p:blipFill>
          <a:blip r:embed="rId4"/>
          <a:stretch/>
        </p:blipFill>
        <p:spPr>
          <a:xfrm>
            <a:off x="7599240" y="79200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78"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79" name="CuadroTexto 3"/>
          <p:cNvSpPr txBox="1"/>
          <p:nvPr/>
        </p:nvSpPr>
        <p:spPr>
          <a:xfrm>
            <a:off x="288000" y="864000"/>
            <a:ext cx="9072000" cy="6768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Trato justo con mis compañeros</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endParaRPr lang="en-US" sz="1600" b="0" strike="noStrike" spc="-1" dirty="0">
              <a:solidFill>
                <a:srgbClr val="000000"/>
              </a:solidFill>
              <a:latin typeface="Arial"/>
            </a:endParaRPr>
          </a:p>
          <a:p>
            <a:pPr algn="just">
              <a:lnSpc>
                <a:spcPct val="100000"/>
              </a:lnSpc>
            </a:pPr>
            <a:r>
              <a:rPr lang="es-CO" sz="2000" b="1" i="1" strike="noStrike" spc="-1" dirty="0">
                <a:solidFill>
                  <a:srgbClr val="FFFF00"/>
                </a:solidFill>
                <a:latin typeface="Arial"/>
                <a:ea typeface="Microsoft YaHei"/>
              </a:rPr>
              <a:t>Seguridad y Salud En El Trabajo</a:t>
            </a:r>
            <a:endParaRPr lang="en-US" sz="20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Consideramos que la seguridad y la salud en el trabajo (SG–SST) son tan importantes como</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cualquier otra función y objetivo de la Empresa.</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Todo el personal tiene derecho a trabajar en un lugar seguro, por ello, los responsables de las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áreas o departamentos deberán asegurar que se cumplan los siguientes objetivos de salud y</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Seguridad:</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Promover y mantener el lugar de trabajo seguro y saludable.</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Mantener un medio ambiente de trabajo adecuado.</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Planificación e implementación del SG-SST.</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Desarrollar una conciencia de seguridad entre el personal que de alguna u otra manera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tenga relación con la Empresa.</a:t>
            </a:r>
            <a:endParaRPr lang="en-US" sz="1600" b="0" strike="noStrike" spc="-1" dirty="0">
              <a:solidFill>
                <a:srgbClr val="FFFF00"/>
              </a:solidFill>
              <a:latin typeface="Arial"/>
            </a:endParaRPr>
          </a:p>
        </p:txBody>
      </p:sp>
      <p:pic>
        <p:nvPicPr>
          <p:cNvPr id="580" name="Imagen 579"/>
          <p:cNvPicPr/>
          <p:nvPr/>
        </p:nvPicPr>
        <p:blipFill>
          <a:blip r:embed="rId3">
            <a:grayscl/>
            <a:alphaModFix amt="25000"/>
          </a:blip>
          <a:stretch/>
        </p:blipFill>
        <p:spPr>
          <a:xfrm>
            <a:off x="3864240" y="4032000"/>
            <a:ext cx="6120360" cy="3672000"/>
          </a:xfrm>
          <a:prstGeom prst="rect">
            <a:avLst/>
          </a:prstGeom>
          <a:ln w="12600">
            <a:noFill/>
          </a:ln>
        </p:spPr>
      </p:pic>
      <p:pic>
        <p:nvPicPr>
          <p:cNvPr id="581" name="Imagen1"/>
          <p:cNvPicPr/>
          <p:nvPr/>
        </p:nvPicPr>
        <p:blipFill>
          <a:blip r:embed="rId4"/>
          <a:stretch/>
        </p:blipFill>
        <p:spPr>
          <a:xfrm>
            <a:off x="7817760" y="86400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82"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83" name="CuadroTexto 3"/>
          <p:cNvSpPr txBox="1"/>
          <p:nvPr/>
        </p:nvSpPr>
        <p:spPr>
          <a:xfrm>
            <a:off x="288000" y="864000"/>
            <a:ext cx="9072000" cy="6768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Trato justo con mis compañeros</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endParaRPr lang="en-US" sz="1600" b="0" strike="noStrike" spc="-1" dirty="0">
              <a:solidFill>
                <a:srgbClr val="000000"/>
              </a:solidFill>
              <a:latin typeface="Arial"/>
            </a:endParaRPr>
          </a:p>
          <a:p>
            <a:pPr algn="just">
              <a:lnSpc>
                <a:spcPct val="100000"/>
              </a:lnSpc>
            </a:pPr>
            <a:r>
              <a:rPr lang="es-CO" sz="2000" b="1" i="1" strike="noStrike" spc="-1" dirty="0">
                <a:solidFill>
                  <a:srgbClr val="FFFF00"/>
                </a:solidFill>
                <a:latin typeface="Arial"/>
                <a:ea typeface="Microsoft YaHei"/>
              </a:rPr>
              <a:t>Cumplimiento con los Controles de Mitigación de Riesgos</a:t>
            </a: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El colaborador se compromete con cumplir a cabalidad los controles establecidos para la</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mitigación de riesgos organizacionales.</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Lo anterior, incluye los controles asociados con la seguridad informática.</a:t>
            </a:r>
            <a:endParaRPr lang="en-US" sz="1600" b="0" strike="noStrike" spc="-1" dirty="0">
              <a:solidFill>
                <a:srgbClr val="FFFF00"/>
              </a:solidFill>
              <a:latin typeface="Arial"/>
            </a:endParaRPr>
          </a:p>
        </p:txBody>
      </p:sp>
      <p:pic>
        <p:nvPicPr>
          <p:cNvPr id="584" name="Imagen 583"/>
          <p:cNvPicPr/>
          <p:nvPr/>
        </p:nvPicPr>
        <p:blipFill>
          <a:blip r:embed="rId3">
            <a:grayscl/>
            <a:alphaModFix amt="25000"/>
          </a:blip>
          <a:stretch/>
        </p:blipFill>
        <p:spPr>
          <a:xfrm>
            <a:off x="3864240" y="4032000"/>
            <a:ext cx="6120360" cy="3672000"/>
          </a:xfrm>
          <a:prstGeom prst="rect">
            <a:avLst/>
          </a:prstGeom>
          <a:ln w="12600">
            <a:noFill/>
          </a:ln>
        </p:spPr>
      </p:pic>
      <p:pic>
        <p:nvPicPr>
          <p:cNvPr id="585" name="Imagen1"/>
          <p:cNvPicPr/>
          <p:nvPr/>
        </p:nvPicPr>
        <p:blipFill>
          <a:blip r:embed="rId4"/>
          <a:stretch/>
        </p:blipFill>
        <p:spPr>
          <a:xfrm>
            <a:off x="8165520" y="79200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86"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87" name="CuadroTexto 3"/>
          <p:cNvSpPr txBox="1"/>
          <p:nvPr/>
        </p:nvSpPr>
        <p:spPr>
          <a:xfrm>
            <a:off x="288000" y="864000"/>
            <a:ext cx="9072000" cy="6768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Transparencia y Controles Financieros</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1600" b="1" i="1" strike="noStrike" spc="-1" dirty="0">
                <a:solidFill>
                  <a:srgbClr val="FFFF00"/>
                </a:solidFill>
                <a:latin typeface="Arial"/>
                <a:ea typeface="Microsoft YaHei"/>
              </a:rPr>
              <a:t>Información transparente y precisa</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La certeza de la información financiera de la compañía depende de que todos los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colaboradores brindemos datos precisos, apropiados y a tiempo; como parte de nuestro equipo de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trabajo, usted debe asegurar que cualquier información financiera por la que deba</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responsabilizarse sea completa, clara y oportuna.</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Los datos financieros deben ser correctamente entendidos por quienes, por razón de su labor,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la manejan; recuerde que las conclusiones de dicha información son la base para nuestras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proyecciones y presupuesto.</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Con el propósito de asegurar bases sólidas financieras, todos los colaboradores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estaremos dispuestos a ayudar en las revisiones, seguimientos y auditorias adelantadas por</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personal interno y externo, especialistas en esta labor.</a:t>
            </a:r>
            <a:endParaRPr lang="en-US" sz="1600" b="0" strike="noStrike" spc="-1" dirty="0">
              <a:solidFill>
                <a:srgbClr val="FFFF00"/>
              </a:solidFill>
              <a:latin typeface="Arial"/>
            </a:endParaRPr>
          </a:p>
        </p:txBody>
      </p:sp>
      <p:pic>
        <p:nvPicPr>
          <p:cNvPr id="588" name="Imagen 587"/>
          <p:cNvPicPr/>
          <p:nvPr/>
        </p:nvPicPr>
        <p:blipFill>
          <a:blip r:embed="rId3">
            <a:grayscl/>
            <a:alphaModFix amt="25000"/>
          </a:blip>
          <a:stretch/>
        </p:blipFill>
        <p:spPr>
          <a:xfrm>
            <a:off x="3864240" y="4032000"/>
            <a:ext cx="6120360" cy="3672000"/>
          </a:xfrm>
          <a:prstGeom prst="rect">
            <a:avLst/>
          </a:prstGeom>
          <a:ln w="12600">
            <a:noFill/>
          </a:ln>
        </p:spPr>
      </p:pic>
      <p:sp>
        <p:nvSpPr>
          <p:cNvPr id="589" name="CuadroTexto 5"/>
          <p:cNvSpPr txBox="1"/>
          <p:nvPr/>
        </p:nvSpPr>
        <p:spPr>
          <a:xfrm>
            <a:off x="825480" y="5544000"/>
            <a:ext cx="3134520" cy="858600"/>
          </a:xfrm>
          <a:prstGeom prst="rect">
            <a:avLst/>
          </a:prstGeom>
          <a:noFill/>
          <a:ln w="0">
            <a:noFill/>
          </a:ln>
        </p:spPr>
        <p:txBody>
          <a:bodyPr lIns="90000" tIns="45000" rIns="90000" bIns="45000" anchor="t">
            <a:noAutofit/>
          </a:bodyPr>
          <a:lstStyle/>
          <a:p>
            <a:pPr>
              <a:lnSpc>
                <a:spcPct val="100000"/>
              </a:lnSpc>
            </a:pPr>
            <a:r>
              <a:rPr lang="es-CO" sz="1800" b="1" strike="noStrike" spc="-1">
                <a:solidFill>
                  <a:srgbClr val="FF3333"/>
                </a:solidFill>
                <a:latin typeface="Arial"/>
                <a:ea typeface="Microsoft YaHei"/>
              </a:rPr>
              <a:t>“Cuentas claras conservan la amistad”</a:t>
            </a:r>
            <a:endParaRPr lang="en-US" sz="1800" b="0" strike="noStrike" spc="-1">
              <a:solidFill>
                <a:srgbClr val="000000"/>
              </a:solidFill>
              <a:latin typeface="Arial"/>
            </a:endParaRPr>
          </a:p>
          <a:p>
            <a:pPr>
              <a:lnSpc>
                <a:spcPct val="100000"/>
              </a:lnSpc>
            </a:pPr>
            <a:r>
              <a:rPr lang="es-CO" sz="1800" b="1" strike="noStrike" spc="-1">
                <a:solidFill>
                  <a:srgbClr val="FF3333"/>
                </a:solidFill>
                <a:latin typeface="Arial"/>
                <a:ea typeface="Microsoft YaHei"/>
              </a:rPr>
              <a:t>Proverbio español</a:t>
            </a:r>
            <a:endParaRPr lang="en-US" sz="1800" b="0" strike="noStrike" spc="-1">
              <a:solidFill>
                <a:srgbClr val="000000"/>
              </a:solidFill>
              <a:latin typeface="Arial"/>
            </a:endParaRPr>
          </a:p>
        </p:txBody>
      </p:sp>
      <p:pic>
        <p:nvPicPr>
          <p:cNvPr id="590" name="Imagen1"/>
          <p:cNvPicPr/>
          <p:nvPr/>
        </p:nvPicPr>
        <p:blipFill>
          <a:blip r:embed="rId4"/>
          <a:stretch/>
        </p:blipFill>
        <p:spPr>
          <a:xfrm>
            <a:off x="8227800" y="79200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91"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92" name="CuadroTexto 3"/>
          <p:cNvSpPr txBox="1"/>
          <p:nvPr/>
        </p:nvSpPr>
        <p:spPr>
          <a:xfrm>
            <a:off x="288000" y="792000"/>
            <a:ext cx="9072000" cy="6624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Evitar y Resolver Conflictos de Interés</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2000" b="1" i="1" strike="noStrike" spc="-1" dirty="0">
                <a:solidFill>
                  <a:srgbClr val="FFFF00"/>
                </a:solidFill>
                <a:latin typeface="Arial"/>
                <a:ea typeface="Microsoft YaHei"/>
              </a:rPr>
              <a:t>¿Cómo identifico un conflicto de interés?</a:t>
            </a: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Se presenta un conflicto de interés cuando sus intereses personales o financieros interfieren con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su capacidad para tomar decisiones comerciales sensatas y objetivas; es necesario, que usted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evite cualquier situación en la que perciba este tipo de parcialidad, ya que pone en riesgo su</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integridad.</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El conflicto de intereses surge de manera primaria cuando entran en juego los intereses de la </a:t>
            </a:r>
            <a:endParaRPr lang="en-US" sz="1600" b="0" strike="noStrike" spc="-1" dirty="0">
              <a:solidFill>
                <a:srgbClr val="FFFF00"/>
              </a:solidFill>
              <a:latin typeface="Arial"/>
            </a:endParaRPr>
          </a:p>
          <a:p>
            <a:pPr algn="just">
              <a:lnSpc>
                <a:spcPct val="100000"/>
              </a:lnSpc>
            </a:pPr>
            <a:r>
              <a:rPr lang="es-CO" sz="1600" b="0" strike="noStrike" spc="-1" dirty="0" err="1">
                <a:solidFill>
                  <a:srgbClr val="FFFF00"/>
                </a:solidFill>
                <a:latin typeface="Arial"/>
                <a:ea typeface="Microsoft YaHei"/>
              </a:rPr>
              <a:t>Organizacion</a:t>
            </a:r>
            <a:r>
              <a:rPr lang="es-CO" sz="1600" b="0" strike="noStrike" spc="-1" dirty="0">
                <a:solidFill>
                  <a:srgbClr val="FFFF00"/>
                </a:solidFill>
                <a:latin typeface="Arial"/>
                <a:ea typeface="Microsoft YaHei"/>
              </a:rPr>
              <a:t>, los personales y de terceros.</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Para identificar un conflicto de interés, pregúntese lo siguiente:</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-¿Me siento incómodo en esta situación?</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-¿Podría esta acción afectar potencialmente mi capacidad de tomar decisiones?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-¿Podría influir esta situación en los ingresos o ganancias de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-¿Obtendría yo un beneficio personal o financiero?</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En caso de que alguna de las preguntas, tenga una respuesta afirmativa, revise el capítulo de</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“Obtención de Ayuda y Reporte de Inquietudes” con el propósito de notificar el evento.</a:t>
            </a:r>
            <a:endParaRPr lang="en-US" sz="1600" b="0" strike="noStrike" spc="-1" dirty="0">
              <a:solidFill>
                <a:srgbClr val="FFFF00"/>
              </a:solidFill>
              <a:latin typeface="Arial"/>
            </a:endParaRPr>
          </a:p>
        </p:txBody>
      </p:sp>
      <p:pic>
        <p:nvPicPr>
          <p:cNvPr id="593" name="Imagen 592"/>
          <p:cNvPicPr/>
          <p:nvPr/>
        </p:nvPicPr>
        <p:blipFill>
          <a:blip r:embed="rId3">
            <a:grayscl/>
            <a:alphaModFix amt="25000"/>
          </a:blip>
          <a:stretch/>
        </p:blipFill>
        <p:spPr>
          <a:xfrm>
            <a:off x="3794760" y="3991680"/>
            <a:ext cx="6120360" cy="3672000"/>
          </a:xfrm>
          <a:prstGeom prst="rect">
            <a:avLst/>
          </a:prstGeom>
          <a:ln w="12600">
            <a:noFill/>
          </a:ln>
        </p:spPr>
      </p:pic>
      <p:pic>
        <p:nvPicPr>
          <p:cNvPr id="594" name="Imagen1"/>
          <p:cNvPicPr/>
          <p:nvPr/>
        </p:nvPicPr>
        <p:blipFill>
          <a:blip r:embed="rId4"/>
          <a:stretch/>
        </p:blipFill>
        <p:spPr>
          <a:xfrm>
            <a:off x="7831800" y="64800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95"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596" name="CuadroTexto 3"/>
          <p:cNvSpPr txBox="1"/>
          <p:nvPr/>
        </p:nvSpPr>
        <p:spPr>
          <a:xfrm>
            <a:off x="288000" y="792000"/>
            <a:ext cx="9072000" cy="6624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Evitar y Resolver Conflictos de Interés</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2000" b="1" i="1" strike="noStrike" spc="-1" dirty="0">
                <a:solidFill>
                  <a:srgbClr val="FFFF00"/>
                </a:solidFill>
                <a:latin typeface="Arial"/>
                <a:ea typeface="Microsoft YaHei"/>
              </a:rPr>
              <a:t>Trabajo y Actividades Externas</a:t>
            </a: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Adelantar trabajos o actividades de manera externa pueden afectar su capacidad para realizar las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funciones designadas por la Organización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 realizar viajes, tener contacto con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clientes y/o proveedores, adelantar alianzas estratégicas con terceros, entre otros, pueden derivar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en situaciones incómodas o en propuestas inesperadas. Entre ellas, podemos mencionar:</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Utilizar las alianzas de la Organización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 para beneficios propios.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Contactar a clientes o proveedores de la </a:t>
            </a:r>
            <a:r>
              <a:rPr lang="es-CO" sz="1600" b="0" strike="noStrike" spc="-1" dirty="0" err="1">
                <a:solidFill>
                  <a:srgbClr val="FFFF00"/>
                </a:solidFill>
                <a:latin typeface="Arial"/>
                <a:ea typeface="Microsoft YaHei"/>
              </a:rPr>
              <a:t>Organizacion</a:t>
            </a:r>
            <a:r>
              <a:rPr lang="es-CO" sz="1600" b="0" strike="noStrike" spc="-1" dirty="0">
                <a:solidFill>
                  <a:srgbClr val="FFFF00"/>
                </a:solidFill>
                <a:latin typeface="Arial"/>
                <a:ea typeface="Microsoft YaHei"/>
              </a:rPr>
              <a:t>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 o usar las bases de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datos de dichas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contrapartes con propósitos personales.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Usar los contactos, recursos o nombre de la </a:t>
            </a:r>
            <a:r>
              <a:rPr lang="es-CO" sz="1600" b="0" strike="noStrike" spc="-1" dirty="0" err="1">
                <a:solidFill>
                  <a:srgbClr val="FFFF00"/>
                </a:solidFill>
                <a:latin typeface="Arial"/>
                <a:ea typeface="Microsoft YaHei"/>
              </a:rPr>
              <a:t>Organizacion</a:t>
            </a:r>
            <a:r>
              <a:rPr lang="es-CO" sz="1600" b="0" strike="noStrike" spc="-1" dirty="0">
                <a:solidFill>
                  <a:srgbClr val="FFFF00"/>
                </a:solidFill>
                <a:latin typeface="Arial"/>
                <a:ea typeface="Microsoft YaHei"/>
              </a:rPr>
              <a:t>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 para favorecer a</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empresas competidoras o terceros.</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Cómo compañía, esperamos que nuestros colaboradores se abstengan de adelantar prácticas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desleales; esperamos un real compromiso por parte de todo el personal. Ese compromiso incluye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notificar cualquiera de estas situaciones, si la llega a identificar en un compañero de trabajo.</a:t>
            </a:r>
            <a:endParaRPr lang="en-US" sz="1600" b="0" strike="noStrike" spc="-1" dirty="0">
              <a:solidFill>
                <a:srgbClr val="FFFF00"/>
              </a:solidFill>
              <a:latin typeface="Arial"/>
            </a:endParaRPr>
          </a:p>
        </p:txBody>
      </p:sp>
      <p:pic>
        <p:nvPicPr>
          <p:cNvPr id="597" name="Imagen 596"/>
          <p:cNvPicPr/>
          <p:nvPr/>
        </p:nvPicPr>
        <p:blipFill>
          <a:blip r:embed="rId3">
            <a:grayscl/>
            <a:alphaModFix amt="25000"/>
          </a:blip>
          <a:stretch/>
        </p:blipFill>
        <p:spPr>
          <a:xfrm>
            <a:off x="3864240" y="4032000"/>
            <a:ext cx="6120360" cy="3672000"/>
          </a:xfrm>
          <a:prstGeom prst="rect">
            <a:avLst/>
          </a:prstGeom>
          <a:ln w="12600">
            <a:noFill/>
          </a:ln>
        </p:spPr>
      </p:pic>
      <p:pic>
        <p:nvPicPr>
          <p:cNvPr id="598" name="Imagen1"/>
          <p:cNvPicPr/>
          <p:nvPr/>
        </p:nvPicPr>
        <p:blipFill>
          <a:blip r:embed="rId4"/>
          <a:stretch/>
        </p:blipFill>
        <p:spPr>
          <a:xfrm>
            <a:off x="7841880" y="46692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599"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00" name="CuadroTexto 3"/>
          <p:cNvSpPr txBox="1"/>
          <p:nvPr/>
        </p:nvSpPr>
        <p:spPr>
          <a:xfrm>
            <a:off x="288000" y="792000"/>
            <a:ext cx="9072000" cy="6624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r>
              <a:rPr lang="es-CO" sz="2400" b="1" i="1" strike="noStrike" spc="-1" dirty="0">
                <a:solidFill>
                  <a:srgbClr val="FFFF00"/>
                </a:solidFill>
                <a:latin typeface="Arial"/>
                <a:ea typeface="Microsoft YaHei"/>
              </a:rPr>
              <a:t>Evitar y Resolver Conflictos de Interés</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2000" b="1" i="1" strike="noStrike" spc="-1" dirty="0">
                <a:solidFill>
                  <a:srgbClr val="FFFF00"/>
                </a:solidFill>
                <a:latin typeface="Arial"/>
                <a:ea typeface="Microsoft YaHei"/>
              </a:rPr>
              <a:t>Oportunidades Corporativas</a:t>
            </a: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Durante su estadía en la empresa como colaborador y en función de las actividades que usted</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realiza para la </a:t>
            </a:r>
            <a:r>
              <a:rPr lang="es-CO" sz="1600" b="0" strike="noStrike" spc="-1" dirty="0" err="1">
                <a:solidFill>
                  <a:srgbClr val="FFFF00"/>
                </a:solidFill>
                <a:latin typeface="Arial"/>
                <a:ea typeface="Microsoft YaHei"/>
              </a:rPr>
              <a:t>Organizacion</a:t>
            </a:r>
            <a:r>
              <a:rPr lang="es-CO" sz="1600" b="0" strike="noStrike" spc="-1" dirty="0">
                <a:solidFill>
                  <a:srgbClr val="FFFF00"/>
                </a:solidFill>
                <a:latin typeface="Arial"/>
                <a:ea typeface="Microsoft YaHei"/>
              </a:rPr>
              <a:t>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 va a adquirir experiencia y conocimiento, lo cuál nos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lleva de orgullo y enaltece nuestra compañía; sin embargo, los intereses de la Organización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  siempre deben ser prioritarios y usted, como buena practica,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no debe tomar ventaja de las oportunidades de dicho conocimiento y experiencia.</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En caso que se lleguen a presentar oportunidades laborales por fuera de nuestra compañía,</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 Espera que en el marco de la lealtad, notifique a la empresa de manera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oportuna. Y si su decisión es explorar esas nuevas oportunidades, toda aquella información, datos</a:t>
            </a:r>
            <a:r>
              <a:rPr lang="es-CO" sz="1600" b="0" strike="noStrike" spc="-1">
                <a:solidFill>
                  <a:srgbClr val="FFFF00"/>
                </a:solidFill>
                <a:latin typeface="Arial"/>
                <a:ea typeface="Microsoft YaHei"/>
              </a:rPr>
              <a:t>, proyectos</a:t>
            </a:r>
            <a:r>
              <a:rPr lang="es-CO" sz="1600" b="0" strike="noStrike" spc="-1" dirty="0">
                <a:solidFill>
                  <a:srgbClr val="FFFF00"/>
                </a:solidFill>
                <a:latin typeface="Arial"/>
                <a:ea typeface="Microsoft YaHei"/>
              </a:rPr>
              <a:t>, contactos, entre otros, que conoció en la Organización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debe considerarlo como información confidencial.</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 igual manera, en caso de que usted identifique ese tipo de prácticas en un colaborador</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desvinculado, es su deber informarlo oportunamente.</a:t>
            </a:r>
            <a:endParaRPr lang="en-US" sz="1600" b="0" strike="noStrike" spc="-1" dirty="0">
              <a:solidFill>
                <a:srgbClr val="FFFF00"/>
              </a:solidFill>
              <a:latin typeface="Arial"/>
            </a:endParaRPr>
          </a:p>
        </p:txBody>
      </p:sp>
      <p:pic>
        <p:nvPicPr>
          <p:cNvPr id="601" name="Imagen 600"/>
          <p:cNvPicPr/>
          <p:nvPr/>
        </p:nvPicPr>
        <p:blipFill>
          <a:blip r:embed="rId3">
            <a:grayscl/>
            <a:alphaModFix amt="25000"/>
          </a:blip>
          <a:stretch/>
        </p:blipFill>
        <p:spPr>
          <a:xfrm>
            <a:off x="3864240" y="4032000"/>
            <a:ext cx="6120360" cy="3672000"/>
          </a:xfrm>
          <a:prstGeom prst="rect">
            <a:avLst/>
          </a:prstGeom>
          <a:ln w="12600">
            <a:noFill/>
          </a:ln>
        </p:spPr>
      </p:pic>
      <p:sp>
        <p:nvSpPr>
          <p:cNvPr id="602" name="CuadroTexto 5"/>
          <p:cNvSpPr txBox="1"/>
          <p:nvPr/>
        </p:nvSpPr>
        <p:spPr>
          <a:xfrm>
            <a:off x="1096560" y="5832000"/>
            <a:ext cx="3079440" cy="1370520"/>
          </a:xfrm>
          <a:prstGeom prst="rect">
            <a:avLst/>
          </a:prstGeom>
          <a:noFill/>
          <a:ln w="0">
            <a:noFill/>
          </a:ln>
        </p:spPr>
        <p:txBody>
          <a:bodyPr lIns="90000" tIns="45000" rIns="90000" bIns="45000" anchor="t">
            <a:noAutofit/>
          </a:bodyPr>
          <a:lstStyle/>
          <a:p>
            <a:pPr>
              <a:lnSpc>
                <a:spcPct val="100000"/>
              </a:lnSpc>
            </a:pPr>
            <a:endParaRPr lang="es-CO" sz="1600" b="1" strike="noStrike" spc="-1" dirty="0">
              <a:solidFill>
                <a:srgbClr val="FF6600"/>
              </a:solidFill>
              <a:latin typeface="Arial"/>
              <a:ea typeface="Microsoft YaHei"/>
            </a:endParaRPr>
          </a:p>
          <a:p>
            <a:pPr>
              <a:lnSpc>
                <a:spcPct val="100000"/>
              </a:lnSpc>
            </a:pPr>
            <a:r>
              <a:rPr lang="es-CO" sz="1600" b="1" strike="noStrike" spc="-1" dirty="0">
                <a:solidFill>
                  <a:srgbClr val="FF6600"/>
                </a:solidFill>
                <a:latin typeface="Arial"/>
                <a:ea typeface="Microsoft YaHei"/>
              </a:rPr>
              <a:t>Recuerde: Tener un conflicto</a:t>
            </a:r>
            <a:endParaRPr lang="en-US" sz="1600" b="0" strike="noStrike" spc="-1" dirty="0">
              <a:solidFill>
                <a:srgbClr val="000000"/>
              </a:solidFill>
              <a:latin typeface="Arial"/>
            </a:endParaRPr>
          </a:p>
          <a:p>
            <a:pPr>
              <a:lnSpc>
                <a:spcPct val="100000"/>
              </a:lnSpc>
            </a:pPr>
            <a:r>
              <a:rPr lang="es-CO" sz="1600" b="1" strike="noStrike" spc="-1" dirty="0">
                <a:solidFill>
                  <a:srgbClr val="FF6600"/>
                </a:solidFill>
                <a:latin typeface="Arial"/>
                <a:ea typeface="Microsoft YaHei"/>
              </a:rPr>
              <a:t>de interés no constituye una</a:t>
            </a:r>
            <a:endParaRPr lang="en-US" sz="1600" b="0" strike="noStrike" spc="-1" dirty="0">
              <a:solidFill>
                <a:srgbClr val="000000"/>
              </a:solidFill>
              <a:latin typeface="Arial"/>
            </a:endParaRPr>
          </a:p>
          <a:p>
            <a:pPr>
              <a:lnSpc>
                <a:spcPct val="100000"/>
              </a:lnSpc>
            </a:pPr>
            <a:r>
              <a:rPr lang="es-CO" sz="1600" b="1" strike="noStrike" spc="-1" dirty="0">
                <a:solidFill>
                  <a:srgbClr val="FF6600"/>
                </a:solidFill>
                <a:latin typeface="Arial"/>
                <a:ea typeface="Microsoft YaHei"/>
              </a:rPr>
              <a:t>violación a nuestro código,</a:t>
            </a:r>
            <a:endParaRPr lang="en-US" sz="1600" b="0" strike="noStrike" spc="-1" dirty="0">
              <a:solidFill>
                <a:srgbClr val="000000"/>
              </a:solidFill>
              <a:latin typeface="Arial"/>
            </a:endParaRPr>
          </a:p>
          <a:p>
            <a:pPr>
              <a:lnSpc>
                <a:spcPct val="100000"/>
              </a:lnSpc>
            </a:pPr>
            <a:r>
              <a:rPr lang="es-CO" sz="1600" b="1" strike="noStrike" spc="-1" dirty="0">
                <a:solidFill>
                  <a:srgbClr val="FF6600"/>
                </a:solidFill>
                <a:latin typeface="Arial"/>
                <a:ea typeface="Microsoft YaHei"/>
              </a:rPr>
              <a:t>pero no divulgarlo siempre</a:t>
            </a:r>
            <a:endParaRPr lang="en-US" sz="1600" b="0" strike="noStrike" spc="-1" dirty="0">
              <a:solidFill>
                <a:srgbClr val="000000"/>
              </a:solidFill>
              <a:latin typeface="Arial"/>
            </a:endParaRPr>
          </a:p>
          <a:p>
            <a:pPr>
              <a:lnSpc>
                <a:spcPct val="100000"/>
              </a:lnSpc>
            </a:pPr>
            <a:r>
              <a:rPr lang="es-CO" sz="1600" b="1" strike="noStrike" spc="-1" dirty="0">
                <a:solidFill>
                  <a:srgbClr val="FF6600"/>
                </a:solidFill>
                <a:latin typeface="Arial"/>
                <a:ea typeface="Microsoft YaHei"/>
              </a:rPr>
              <a:t>lo será.</a:t>
            </a:r>
            <a:endParaRPr lang="en-US" sz="1600" b="0" strike="noStrike" spc="-1" dirty="0">
              <a:solidFill>
                <a:srgbClr val="000000"/>
              </a:solidFill>
              <a:latin typeface="Arial"/>
            </a:endParaRPr>
          </a:p>
        </p:txBody>
      </p:sp>
      <p:pic>
        <p:nvPicPr>
          <p:cNvPr id="603" name="Imagen1"/>
          <p:cNvPicPr/>
          <p:nvPr/>
        </p:nvPicPr>
        <p:blipFill>
          <a:blip r:embed="rId4"/>
          <a:stretch/>
        </p:blipFill>
        <p:spPr>
          <a:xfrm>
            <a:off x="7984080" y="64800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604"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05" name="CuadroTexto 3"/>
          <p:cNvSpPr txBox="1"/>
          <p:nvPr/>
        </p:nvSpPr>
        <p:spPr>
          <a:xfrm>
            <a:off x="288000" y="792000"/>
            <a:ext cx="9072000" cy="6624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Evitar y Resolver Conflictos de Interés</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2000" b="1" i="1" strike="noStrike" spc="-1" dirty="0">
                <a:solidFill>
                  <a:srgbClr val="FFFF00"/>
                </a:solidFill>
                <a:latin typeface="Arial"/>
                <a:ea typeface="Microsoft YaHei"/>
              </a:rPr>
              <a:t>Junta Directiva</a:t>
            </a: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A pesar de que la compañía apoya que los miembros de junta directiva realicen actividades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externas o incluso, participe en otras juntas directivas, esto podría representar un conflicto de</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interés. En caso que usted este prestando servicios a empresas de la competencia, a clientes o</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proveedores de la </a:t>
            </a:r>
            <a:r>
              <a:rPr lang="es-CO" sz="1600" b="1" strike="noStrike" spc="-1" dirty="0">
                <a:solidFill>
                  <a:srgbClr val="FFFF00"/>
                </a:solidFill>
                <a:latin typeface="Arial"/>
                <a:ea typeface="Microsoft YaHei"/>
              </a:rPr>
              <a:t>Organización</a:t>
            </a:r>
            <a:r>
              <a:rPr lang="es-CO" sz="1600" b="0" strike="noStrike" spc="-1" dirty="0">
                <a:solidFill>
                  <a:srgbClr val="FFFF00"/>
                </a:solidFill>
                <a:latin typeface="Arial"/>
                <a:ea typeface="Microsoft YaHei"/>
              </a:rPr>
              <a:t> </a:t>
            </a:r>
            <a:r>
              <a:rPr lang="es-CO" sz="1600" b="1" strike="noStrike" spc="-1" dirty="0">
                <a:solidFill>
                  <a:srgbClr val="FFFF00"/>
                </a:solidFill>
                <a:latin typeface="Arial"/>
                <a:ea typeface="Microsoft YaHei"/>
              </a:rPr>
              <a:t>Alcides Arévalo</a:t>
            </a:r>
            <a:r>
              <a:rPr lang="es-CO" sz="1600" b="0" strike="noStrike" spc="-1" dirty="0">
                <a:solidFill>
                  <a:srgbClr val="FFFF00"/>
                </a:solidFill>
                <a:latin typeface="Arial"/>
                <a:ea typeface="Microsoft YaHei"/>
              </a:rPr>
              <a:t>, deberá reportarlo directamente al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representante legal de la compañía, con el propósito de evitar cualquier conflicto de interés.</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Les recordamos, lo fundamental para tomar decisiones imparciales, es comunicar a la</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compañía aquellas actividades o funciones que nos puedan afectar</a:t>
            </a:r>
            <a:r>
              <a:rPr lang="es-CO" sz="1600" b="0" strike="noStrike" spc="-1" dirty="0">
                <a:solidFill>
                  <a:srgbClr val="000000"/>
                </a:solidFill>
                <a:latin typeface="Arial"/>
                <a:ea typeface="Microsoft YaHei"/>
              </a:rPr>
              <a:t>.</a:t>
            </a:r>
            <a:endParaRPr lang="en-US" sz="1600" b="0" strike="noStrike" spc="-1" dirty="0">
              <a:solidFill>
                <a:srgbClr val="000000"/>
              </a:solidFill>
              <a:latin typeface="Arial"/>
            </a:endParaRPr>
          </a:p>
        </p:txBody>
      </p:sp>
      <p:pic>
        <p:nvPicPr>
          <p:cNvPr id="606" name="Imagen 605"/>
          <p:cNvPicPr/>
          <p:nvPr/>
        </p:nvPicPr>
        <p:blipFill>
          <a:blip r:embed="rId3">
            <a:grayscl/>
            <a:alphaModFix amt="25000"/>
          </a:blip>
          <a:stretch/>
        </p:blipFill>
        <p:spPr>
          <a:xfrm>
            <a:off x="3864240" y="4032000"/>
            <a:ext cx="6120360" cy="3672000"/>
          </a:xfrm>
          <a:prstGeom prst="rect">
            <a:avLst/>
          </a:prstGeom>
          <a:ln w="12600">
            <a:noFill/>
          </a:ln>
        </p:spPr>
      </p:pic>
      <p:pic>
        <p:nvPicPr>
          <p:cNvPr id="607" name="Imagen1"/>
          <p:cNvPicPr/>
          <p:nvPr/>
        </p:nvPicPr>
        <p:blipFill>
          <a:blip r:embed="rId4"/>
          <a:stretch/>
        </p:blipFill>
        <p:spPr>
          <a:xfrm>
            <a:off x="8102880" y="64800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608"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09" name="CuadroTexto 3"/>
          <p:cNvSpPr txBox="1"/>
          <p:nvPr/>
        </p:nvSpPr>
        <p:spPr>
          <a:xfrm>
            <a:off x="288000" y="792000"/>
            <a:ext cx="9072000" cy="6624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Evitar y Resolver Conflictos de Interés</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2000" b="1" i="1" strike="noStrike" spc="-1" dirty="0">
                <a:solidFill>
                  <a:srgbClr val="FFFF00"/>
                </a:solidFill>
                <a:latin typeface="Arial"/>
                <a:ea typeface="Microsoft YaHei"/>
              </a:rPr>
              <a:t>Pagos Ilegales y Regalos</a:t>
            </a: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Queda estrictamente prohibido que cualquier colaborador, independientemente del cargo que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desempeñe, otorgue o reciba pagos, obsequios o cualquier compensación extralegal, con la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finalidad de influir en una relación de negocios. Debemos ser muy cuidadosos ya que esta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situación puede generar conflictos de interés, por lo anterior, deberán ser debidamente notificados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a su jefe inmediato.</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El personal de la empresa y sus familiares no deberán aceptar ningún tipo de regalo, préstamo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o favor proveniente de cualquier proveedor, cliente u otros, con la intención o posibilidad de influir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en las decisiones de negocios.</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El personal podrá recibir regalos de negocios lícitos en relación con su trabajo, a condición de que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los mismos no tengan un valor excesivo, ni en el costo, ni en la frecuencia con que éstos se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realicen; siempre y cuando, no afecten ningún tipo de decisión comercial, ni generen la </a:t>
            </a:r>
            <a:r>
              <a:rPr lang="es-CO" sz="1600" b="0" strike="noStrike" spc="-1">
                <a:solidFill>
                  <a:srgbClr val="FFFF00"/>
                </a:solidFill>
                <a:latin typeface="Arial"/>
                <a:ea typeface="Microsoft YaHei"/>
              </a:rPr>
              <a:t>expectativa de </a:t>
            </a:r>
            <a:r>
              <a:rPr lang="es-CO" sz="1600" b="0" strike="noStrike" spc="-1" dirty="0">
                <a:solidFill>
                  <a:srgbClr val="FFFF00"/>
                </a:solidFill>
                <a:latin typeface="Arial"/>
                <a:ea typeface="Microsoft YaHei"/>
              </a:rPr>
              <a:t>que pudieran hacerlo.</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En caso de obsequios navideños, éstos deberán recibirse en las oficinas.</a:t>
            </a:r>
            <a:endParaRPr lang="en-US" sz="1600" b="0" strike="noStrike" spc="-1" dirty="0">
              <a:solidFill>
                <a:srgbClr val="FFFF00"/>
              </a:solidFill>
              <a:latin typeface="Arial"/>
            </a:endParaRPr>
          </a:p>
        </p:txBody>
      </p:sp>
      <p:pic>
        <p:nvPicPr>
          <p:cNvPr id="610" name="Imagen 609"/>
          <p:cNvPicPr/>
          <p:nvPr/>
        </p:nvPicPr>
        <p:blipFill>
          <a:blip r:embed="rId3">
            <a:grayscl/>
            <a:alphaModFix amt="25000"/>
          </a:blip>
          <a:stretch/>
        </p:blipFill>
        <p:spPr>
          <a:xfrm>
            <a:off x="3864240" y="4032000"/>
            <a:ext cx="6120360" cy="3672000"/>
          </a:xfrm>
          <a:prstGeom prst="rect">
            <a:avLst/>
          </a:prstGeom>
          <a:ln w="12600">
            <a:noFill/>
          </a:ln>
        </p:spPr>
      </p:pic>
      <p:pic>
        <p:nvPicPr>
          <p:cNvPr id="611" name="Imagen1"/>
          <p:cNvPicPr/>
          <p:nvPr/>
        </p:nvPicPr>
        <p:blipFill>
          <a:blip r:embed="rId4"/>
          <a:stretch/>
        </p:blipFill>
        <p:spPr>
          <a:xfrm>
            <a:off x="8146800" y="64800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612"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13" name="CuadroTexto 3"/>
          <p:cNvSpPr txBox="1"/>
          <p:nvPr/>
        </p:nvSpPr>
        <p:spPr>
          <a:xfrm>
            <a:off x="288000" y="792000"/>
            <a:ext cx="9072000" cy="6624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Evitar y Resolver Conflictos de Interés</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2000" b="1" i="1" strike="noStrike" spc="-1" dirty="0">
                <a:solidFill>
                  <a:srgbClr val="FFFF00"/>
                </a:solidFill>
                <a:latin typeface="Arial"/>
                <a:ea typeface="Microsoft YaHei"/>
              </a:rPr>
              <a:t>Pagos Ilegales y Regalos</a:t>
            </a: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Si recibe un regalo inapropiado por cualquier cliente, proveedor o aliado de la empresa, usted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debe devolver el regalo de manera diplomática pero enfatizando que dicha acción viola el código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 Ética y Conducta Empresarial de la Compañía.</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En la Organización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 es responsabilidad de todos el observar prácticas de negocios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transparentes para asegurar el cumplimiento de la normatividad vigente, por lo que es inaceptable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permitir o realizar actos de soborno y extorsión.</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Se procurará hacer extensivo este mandato de nuestro código a clientes y proveedores.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En el caso de recibir una oferta ilegal por parte de algún funcionario del Gobierno, Proveedor o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contratista o de tener el conocimiento de que algún colaborador de la compañía está realizando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una oferta de este tipo, será necesario comunicarlo al área Gestión de Recursos Humanos y</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procesos, quien gestionará el aviso correspondiente a las autoridades competentes.</a:t>
            </a:r>
            <a:endParaRPr lang="en-US" sz="1600" b="0" strike="noStrike" spc="-1" dirty="0">
              <a:solidFill>
                <a:srgbClr val="FFFF00"/>
              </a:solidFill>
              <a:latin typeface="Arial"/>
            </a:endParaRPr>
          </a:p>
        </p:txBody>
      </p:sp>
      <p:pic>
        <p:nvPicPr>
          <p:cNvPr id="614" name="Imagen 613"/>
          <p:cNvPicPr/>
          <p:nvPr/>
        </p:nvPicPr>
        <p:blipFill>
          <a:blip r:embed="rId3">
            <a:grayscl/>
            <a:alphaModFix amt="25000"/>
          </a:blip>
          <a:stretch/>
        </p:blipFill>
        <p:spPr>
          <a:xfrm>
            <a:off x="3864240" y="4032000"/>
            <a:ext cx="6120360" cy="3672000"/>
          </a:xfrm>
          <a:prstGeom prst="rect">
            <a:avLst/>
          </a:prstGeom>
          <a:ln w="12600">
            <a:noFill/>
          </a:ln>
        </p:spPr>
      </p:pic>
      <p:pic>
        <p:nvPicPr>
          <p:cNvPr id="615" name="Imagen1"/>
          <p:cNvPicPr/>
          <p:nvPr/>
        </p:nvPicPr>
        <p:blipFill>
          <a:blip r:embed="rId4"/>
          <a:stretch/>
        </p:blipFill>
        <p:spPr>
          <a:xfrm>
            <a:off x="8156880" y="46692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616"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17" name="CuadroTexto 3"/>
          <p:cNvSpPr txBox="1"/>
          <p:nvPr/>
        </p:nvSpPr>
        <p:spPr>
          <a:xfrm>
            <a:off x="288000" y="792000"/>
            <a:ext cx="9072000" cy="6624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Evitar y Resolver Conflictos de Interés</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2000" b="1" i="1" strike="noStrike" spc="-1" dirty="0">
                <a:solidFill>
                  <a:srgbClr val="FFFF00"/>
                </a:solidFill>
                <a:latin typeface="Arial"/>
                <a:ea typeface="Microsoft YaHei"/>
              </a:rPr>
              <a:t>¿Cómo puedo resolver los conflictos de interés?</a:t>
            </a: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A menudo, los conflictos de interés se pueden resolver si se comunican de</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manera  oportuna; si usted siente que la compañía puede enfrentar un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conflicto de interés, informe de manera inmediata a su jefe o a la dirección de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recursos humanos, antes de que la situación se complique.</a:t>
            </a: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Además, procure que dicha notificación siempre quede por escrito con el</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propósito de asegurar la evidencia de su actuación.</a:t>
            </a:r>
            <a:endParaRPr lang="en-US" sz="2000" b="0" strike="noStrike" spc="-1" dirty="0">
              <a:solidFill>
                <a:srgbClr val="FFFF00"/>
              </a:solidFill>
              <a:latin typeface="Arial"/>
            </a:endParaRPr>
          </a:p>
        </p:txBody>
      </p:sp>
      <p:pic>
        <p:nvPicPr>
          <p:cNvPr id="618" name="Imagen 617"/>
          <p:cNvPicPr/>
          <p:nvPr/>
        </p:nvPicPr>
        <p:blipFill>
          <a:blip r:embed="rId3">
            <a:grayscl/>
            <a:alphaModFix amt="25000"/>
          </a:blip>
          <a:stretch/>
        </p:blipFill>
        <p:spPr>
          <a:xfrm>
            <a:off x="3864240" y="4032000"/>
            <a:ext cx="6120360" cy="3672000"/>
          </a:xfrm>
          <a:prstGeom prst="rect">
            <a:avLst/>
          </a:prstGeom>
          <a:ln w="12600">
            <a:noFill/>
          </a:ln>
        </p:spPr>
      </p:pic>
      <p:pic>
        <p:nvPicPr>
          <p:cNvPr id="619" name="Imagen 618"/>
          <p:cNvPicPr/>
          <p:nvPr/>
        </p:nvPicPr>
        <p:blipFill>
          <a:blip r:embed="rId4"/>
          <a:stretch/>
        </p:blipFill>
        <p:spPr>
          <a:xfrm>
            <a:off x="576000" y="4824000"/>
            <a:ext cx="1296000" cy="794520"/>
          </a:xfrm>
          <a:prstGeom prst="rect">
            <a:avLst/>
          </a:prstGeom>
          <a:ln w="12600">
            <a:noFill/>
          </a:ln>
        </p:spPr>
      </p:pic>
      <p:pic>
        <p:nvPicPr>
          <p:cNvPr id="620" name="Imagen 619"/>
          <p:cNvPicPr/>
          <p:nvPr/>
        </p:nvPicPr>
        <p:blipFill>
          <a:blip r:embed="rId5"/>
          <a:stretch/>
        </p:blipFill>
        <p:spPr>
          <a:xfrm>
            <a:off x="2402280" y="4826160"/>
            <a:ext cx="1461960" cy="861840"/>
          </a:xfrm>
          <a:prstGeom prst="rect">
            <a:avLst/>
          </a:prstGeom>
          <a:ln w="12600">
            <a:noFill/>
          </a:ln>
        </p:spPr>
      </p:pic>
      <p:pic>
        <p:nvPicPr>
          <p:cNvPr id="621" name="Imagen1"/>
          <p:cNvPicPr/>
          <p:nvPr/>
        </p:nvPicPr>
        <p:blipFill>
          <a:blip r:embed="rId6"/>
          <a:stretch/>
        </p:blipFill>
        <p:spPr>
          <a:xfrm>
            <a:off x="7963920" y="46692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622"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23" name="CuadroTexto 3"/>
          <p:cNvSpPr txBox="1"/>
          <p:nvPr/>
        </p:nvSpPr>
        <p:spPr>
          <a:xfrm>
            <a:off x="360000" y="792000"/>
            <a:ext cx="9072000" cy="6624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Protección de los Bienes de la Empresa</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1600" b="0" strike="noStrike" spc="-1" dirty="0">
                <a:solidFill>
                  <a:srgbClr val="FFFF00"/>
                </a:solidFill>
                <a:latin typeface="Arial"/>
                <a:ea typeface="Microsoft YaHei"/>
              </a:rPr>
              <a:t>Es responsabilidad de todo el personal de la Organización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 salvaguardar </a:t>
            </a:r>
            <a:r>
              <a:rPr lang="es-CO" sz="1600" b="0" strike="noStrike" spc="-1">
                <a:solidFill>
                  <a:srgbClr val="FFFF00"/>
                </a:solidFill>
                <a:latin typeface="Arial"/>
                <a:ea typeface="Microsoft YaHei"/>
              </a:rPr>
              <a:t>los bienes tangibles </a:t>
            </a:r>
            <a:r>
              <a:rPr lang="es-CO" sz="1600" b="0" strike="noStrike" spc="-1" dirty="0">
                <a:solidFill>
                  <a:srgbClr val="FFFF00"/>
                </a:solidFill>
                <a:latin typeface="Arial"/>
                <a:ea typeface="Microsoft YaHei"/>
              </a:rPr>
              <a:t>e intangibles de la Organización, así como de los clientes, inversionistas y </a:t>
            </a:r>
            <a:r>
              <a:rPr lang="es-CO" sz="1600" b="0" strike="noStrike" spc="-1">
                <a:solidFill>
                  <a:srgbClr val="FFFF00"/>
                </a:solidFill>
                <a:latin typeface="Arial"/>
                <a:ea typeface="Microsoft YaHei"/>
              </a:rPr>
              <a:t>proveedores de la </a:t>
            </a:r>
            <a:r>
              <a:rPr lang="es-CO" sz="1600" b="0" strike="noStrike" spc="-1" dirty="0">
                <a:solidFill>
                  <a:srgbClr val="FFFF00"/>
                </a:solidFill>
                <a:latin typeface="Arial"/>
                <a:ea typeface="Microsoft YaHei"/>
              </a:rPr>
              <a:t>Compañía.</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Debemos hacer buen uso de los recursos; es decir, aprovechar al máximo nuestros activos.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Por lo que el descuido o mal gasto en relación a los bienes, también constituye una violación</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 las obligaciones que impone nuestro Código de Ética:</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El servicio de telefonía Fija y Móvil.</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El servicio de Internet.</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Los elementos de papelería.</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Los viáticos, y demás herramientas proporcionadas por la empresa para fines laborales…..</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ctr">
              <a:lnSpc>
                <a:spcPct val="100000"/>
              </a:lnSpc>
            </a:pPr>
            <a:r>
              <a:rPr lang="es-CO" sz="1600" b="1" strike="noStrike" spc="-1" dirty="0">
                <a:solidFill>
                  <a:srgbClr val="FFFF00"/>
                </a:solidFill>
                <a:latin typeface="Arial"/>
                <a:ea typeface="Microsoft YaHei"/>
              </a:rPr>
              <a:t>Deberán usarse responsablemente. “Su uso indebido será motivo de sanción”.</a:t>
            </a:r>
            <a:endParaRPr lang="en-US" sz="1600" b="0" strike="noStrike" spc="-1" dirty="0">
              <a:solidFill>
                <a:srgbClr val="FFFF00"/>
              </a:solidFill>
              <a:latin typeface="Arial"/>
            </a:endParaRPr>
          </a:p>
        </p:txBody>
      </p:sp>
      <p:pic>
        <p:nvPicPr>
          <p:cNvPr id="624" name="Imagen 623"/>
          <p:cNvPicPr/>
          <p:nvPr/>
        </p:nvPicPr>
        <p:blipFill>
          <a:blip r:embed="rId3">
            <a:grayscl/>
            <a:alphaModFix amt="25000"/>
          </a:blip>
          <a:stretch/>
        </p:blipFill>
        <p:spPr>
          <a:xfrm>
            <a:off x="3864240" y="4032000"/>
            <a:ext cx="6120360" cy="3672000"/>
          </a:xfrm>
          <a:prstGeom prst="rect">
            <a:avLst/>
          </a:prstGeom>
          <a:ln w="12600">
            <a:noFill/>
          </a:ln>
        </p:spPr>
      </p:pic>
      <p:pic>
        <p:nvPicPr>
          <p:cNvPr id="625" name="Imagen1"/>
          <p:cNvPicPr/>
          <p:nvPr/>
        </p:nvPicPr>
        <p:blipFill>
          <a:blip r:embed="rId4"/>
          <a:stretch/>
        </p:blipFill>
        <p:spPr>
          <a:xfrm>
            <a:off x="7837560" y="46692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626"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27" name="CuadroTexto 3"/>
          <p:cNvSpPr txBox="1"/>
          <p:nvPr/>
        </p:nvSpPr>
        <p:spPr>
          <a:xfrm>
            <a:off x="360000" y="792000"/>
            <a:ext cx="9072000" cy="6624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Protección de los Bienes de la Empresa</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2000" b="1" i="1" strike="noStrike" spc="-1" dirty="0">
                <a:solidFill>
                  <a:srgbClr val="FFFF00"/>
                </a:solidFill>
                <a:latin typeface="Arial"/>
                <a:ea typeface="Microsoft YaHei"/>
              </a:rPr>
              <a:t>Información Privilegiada y Confidencial</a:t>
            </a: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La información es uno de los bienes mas valiosos de la compañía, es por esto que, el personal de</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la Organización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 Tiene la obligación de hacer un uso responsable y legítimo</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 la información a la que tenga acceso, guardando en todo momento la confidencialidad y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seguridad de la información; por lo que, no podrá usar, revelar o transmitir de cualquier forma,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 manera enunciativa y no limitativa, cualquier secreto, fórmula o dato de la compañía, aun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cuando haya concluido su relación laboral.</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Notas, cartas, apuntes, gráficos u otros documentos hechos, recopilados o entregados al personal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durante su periodo laboral, son propiedad exclusiva de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 y deberán ser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entregados al momento de terminar la relación laboral o a requerimiento de la Empresa. El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personal es responsable en todo momento de la custodia de los activos que se encuentren bajo su</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control, así como de su buen uso.</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Dado lo anterior, usted deberá asegurar que dicha información no sea conocida por terceras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personas ajenas a nuestra actividad; es su deber, resguardar dichos datos tanto en su vinculo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laboral con la Organización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 como en los roles que realice, en caso de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desvincularse.</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1" strike="noStrike" spc="-1" dirty="0">
                <a:solidFill>
                  <a:srgbClr val="FFFF00"/>
                </a:solidFill>
                <a:latin typeface="Arial"/>
                <a:ea typeface="Microsoft YaHei"/>
              </a:rPr>
              <a:t>“Preservamos y cuidamos la información de nuestros asociados de negocio, de acuerdo </a:t>
            </a:r>
            <a:endParaRPr lang="en-US" sz="1600" b="0" strike="noStrike" spc="-1" dirty="0">
              <a:solidFill>
                <a:srgbClr val="FFFF00"/>
              </a:solidFill>
              <a:latin typeface="Arial"/>
            </a:endParaRPr>
          </a:p>
          <a:p>
            <a:pPr algn="just">
              <a:lnSpc>
                <a:spcPct val="100000"/>
              </a:lnSpc>
            </a:pPr>
            <a:r>
              <a:rPr lang="es-CO" sz="1600" b="1" strike="noStrike" spc="-1" dirty="0">
                <a:solidFill>
                  <a:srgbClr val="FFFF00"/>
                </a:solidFill>
                <a:latin typeface="Arial"/>
                <a:ea typeface="Microsoft YaHei"/>
              </a:rPr>
              <a:t>con los criterios de protección de datos personales y confidencialidad, de conformidad con</a:t>
            </a:r>
            <a:endParaRPr lang="en-US" sz="1600" b="0" strike="noStrike" spc="-1" dirty="0">
              <a:solidFill>
                <a:srgbClr val="FFFF00"/>
              </a:solidFill>
              <a:latin typeface="Arial"/>
            </a:endParaRPr>
          </a:p>
          <a:p>
            <a:pPr algn="just">
              <a:lnSpc>
                <a:spcPct val="100000"/>
              </a:lnSpc>
            </a:pPr>
            <a:r>
              <a:rPr lang="es-CO" sz="1600" b="1" strike="noStrike" spc="-1" dirty="0">
                <a:solidFill>
                  <a:srgbClr val="FFFF00"/>
                </a:solidFill>
                <a:latin typeface="Arial"/>
                <a:ea typeface="Microsoft YaHei"/>
              </a:rPr>
              <a:t> los propósitos para los cuales se haya obtenido”</a:t>
            </a:r>
            <a:endParaRPr lang="en-US" sz="1600" b="0" strike="noStrike" spc="-1" dirty="0">
              <a:solidFill>
                <a:srgbClr val="FFFF00"/>
              </a:solidFill>
              <a:latin typeface="Arial"/>
            </a:endParaRPr>
          </a:p>
        </p:txBody>
      </p:sp>
      <p:pic>
        <p:nvPicPr>
          <p:cNvPr id="628" name="Imagen 627"/>
          <p:cNvPicPr/>
          <p:nvPr/>
        </p:nvPicPr>
        <p:blipFill>
          <a:blip r:embed="rId3">
            <a:grayscl/>
            <a:alphaModFix amt="25000"/>
          </a:blip>
          <a:stretch/>
        </p:blipFill>
        <p:spPr>
          <a:xfrm>
            <a:off x="3864240" y="4032000"/>
            <a:ext cx="6120360" cy="3672000"/>
          </a:xfrm>
          <a:prstGeom prst="rect">
            <a:avLst/>
          </a:prstGeom>
          <a:ln w="12600">
            <a:noFill/>
          </a:ln>
        </p:spPr>
      </p:pic>
      <p:pic>
        <p:nvPicPr>
          <p:cNvPr id="629" name="Imagen1"/>
          <p:cNvPicPr/>
          <p:nvPr/>
        </p:nvPicPr>
        <p:blipFill>
          <a:blip r:embed="rId4"/>
          <a:stretch/>
        </p:blipFill>
        <p:spPr>
          <a:xfrm>
            <a:off x="8135280" y="50400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630"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31" name="CuadroTexto 3"/>
          <p:cNvSpPr txBox="1"/>
          <p:nvPr/>
        </p:nvSpPr>
        <p:spPr>
          <a:xfrm>
            <a:off x="360000" y="792000"/>
            <a:ext cx="9072000" cy="6624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Protección de los Bienes de la Empresa</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2000" b="1" i="1" strike="noStrike" spc="-1" dirty="0">
                <a:solidFill>
                  <a:srgbClr val="FFFF00"/>
                </a:solidFill>
                <a:latin typeface="Arial"/>
                <a:ea typeface="Microsoft YaHei"/>
              </a:rPr>
              <a:t>Uso Personal de los Bienes de la Empresa</a:t>
            </a:r>
            <a:endParaRPr lang="en-US" sz="20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En el ejercicio de su función, usted podrá hacer uso de equipos, herramientas y sistemas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informáticos de la Compañía; sin embargo, es fundamental que se concientice en que dicho uso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debe ser razonable y no para fines personales, abusivos, inmorales o no autorizados. Además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debe notificar cualquier novedad que se presente con el mismo.</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No utilice en exceso los bienes de la Compañía; recuerde que si llega demasiado lejos, se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puede constituir en caso de fraude o incluso, hurto.</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1" strike="noStrike" spc="-1" dirty="0">
                <a:solidFill>
                  <a:srgbClr val="FFFF00"/>
                </a:solidFill>
                <a:latin typeface="Arial"/>
                <a:ea typeface="Microsoft YaHei"/>
              </a:rPr>
              <a:t>“Siga los lineamientos de la política de seguridad informática”</a:t>
            </a:r>
            <a:endParaRPr lang="en-US" sz="1600" b="0" strike="noStrike" spc="-1" dirty="0">
              <a:solidFill>
                <a:srgbClr val="FFFF00"/>
              </a:solidFill>
              <a:latin typeface="Arial"/>
            </a:endParaRPr>
          </a:p>
        </p:txBody>
      </p:sp>
      <p:pic>
        <p:nvPicPr>
          <p:cNvPr id="632" name="Imagen 631"/>
          <p:cNvPicPr/>
          <p:nvPr/>
        </p:nvPicPr>
        <p:blipFill>
          <a:blip r:embed="rId3">
            <a:grayscl/>
            <a:alphaModFix amt="25000"/>
          </a:blip>
          <a:stretch/>
        </p:blipFill>
        <p:spPr>
          <a:xfrm>
            <a:off x="3864240" y="4032000"/>
            <a:ext cx="6120360" cy="3672000"/>
          </a:xfrm>
          <a:prstGeom prst="rect">
            <a:avLst/>
          </a:prstGeom>
          <a:ln w="12600">
            <a:noFill/>
          </a:ln>
        </p:spPr>
      </p:pic>
      <p:pic>
        <p:nvPicPr>
          <p:cNvPr id="633" name="Imagen1"/>
          <p:cNvPicPr/>
          <p:nvPr/>
        </p:nvPicPr>
        <p:blipFill>
          <a:blip r:embed="rId4"/>
          <a:stretch/>
        </p:blipFill>
        <p:spPr>
          <a:xfrm>
            <a:off x="8034840" y="64800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634"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35" name="CuadroTexto 3"/>
          <p:cNvSpPr txBox="1"/>
          <p:nvPr/>
        </p:nvSpPr>
        <p:spPr>
          <a:xfrm>
            <a:off x="443160" y="781560"/>
            <a:ext cx="9072000" cy="6624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Protección</a:t>
            </a:r>
            <a:r>
              <a:rPr lang="es-CO" sz="2400" b="1" strike="noStrike" spc="-1" dirty="0">
                <a:solidFill>
                  <a:srgbClr val="FFFF00"/>
                </a:solidFill>
                <a:latin typeface="Arial"/>
                <a:ea typeface="Microsoft YaHei"/>
              </a:rPr>
              <a:t> </a:t>
            </a:r>
            <a:r>
              <a:rPr lang="es-CO" sz="2400" b="1" i="1" strike="noStrike" spc="-1" dirty="0">
                <a:solidFill>
                  <a:srgbClr val="FFFF00"/>
                </a:solidFill>
                <a:latin typeface="Arial"/>
                <a:ea typeface="Microsoft YaHei"/>
              </a:rPr>
              <a:t>de los Bienes de la Empresa</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2000" b="1" i="1" strike="noStrike" spc="-1" dirty="0">
                <a:solidFill>
                  <a:srgbClr val="FFFF00"/>
                </a:solidFill>
                <a:latin typeface="Arial"/>
                <a:ea typeface="Microsoft YaHei"/>
              </a:rPr>
              <a:t>Uso Personal de los Bienes de la Empresa</a:t>
            </a:r>
            <a:endParaRPr lang="en-US" sz="20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En el ejercicio de su función, usted podrá hacer uso de equipos, herramientas y sistemas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informáticos de la Compañía; sin embargo, es fundamental que se concientice en que dicho uso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debe ser razonable y no para fines personales, abusivos, inmorales o no autorizados. Además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debe notificar cualquier novedad que se presente con el mismo.</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No utilice en exceso los bienes de la Compañía; recuerde que si llega demasiado lejos, se puede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constituir en caso de fraude o incluso, hurto.</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1" strike="noStrike" spc="-1" dirty="0">
                <a:solidFill>
                  <a:srgbClr val="FFFF00"/>
                </a:solidFill>
                <a:latin typeface="Arial"/>
                <a:ea typeface="Microsoft YaHei"/>
              </a:rPr>
              <a:t>“Siga los lineamientos de la política de seguridad informática”</a:t>
            </a:r>
            <a:endParaRPr lang="en-US" sz="1600" b="0" strike="noStrike" spc="-1" dirty="0">
              <a:solidFill>
                <a:srgbClr val="FFFF00"/>
              </a:solidFill>
              <a:latin typeface="Arial"/>
            </a:endParaRPr>
          </a:p>
        </p:txBody>
      </p:sp>
      <p:pic>
        <p:nvPicPr>
          <p:cNvPr id="636" name="Imagen 635"/>
          <p:cNvPicPr/>
          <p:nvPr/>
        </p:nvPicPr>
        <p:blipFill>
          <a:blip r:embed="rId3">
            <a:grayscl/>
            <a:alphaModFix amt="25000"/>
          </a:blip>
          <a:stretch/>
        </p:blipFill>
        <p:spPr>
          <a:xfrm>
            <a:off x="3864240" y="4032000"/>
            <a:ext cx="6120360" cy="3672000"/>
          </a:xfrm>
          <a:prstGeom prst="rect">
            <a:avLst/>
          </a:prstGeom>
          <a:ln w="12600">
            <a:noFill/>
          </a:ln>
        </p:spPr>
      </p:pic>
      <p:pic>
        <p:nvPicPr>
          <p:cNvPr id="637" name="Imagen 636"/>
          <p:cNvPicPr/>
          <p:nvPr/>
        </p:nvPicPr>
        <p:blipFill>
          <a:blip r:embed="rId4"/>
          <a:stretch/>
        </p:blipFill>
        <p:spPr>
          <a:xfrm>
            <a:off x="443160" y="4726839"/>
            <a:ext cx="3949920" cy="2302200"/>
          </a:xfrm>
          <a:prstGeom prst="rect">
            <a:avLst/>
          </a:prstGeom>
          <a:ln w="12600">
            <a:noFill/>
          </a:ln>
        </p:spPr>
      </p:pic>
      <p:pic>
        <p:nvPicPr>
          <p:cNvPr id="638" name="Imagen1"/>
          <p:cNvPicPr/>
          <p:nvPr/>
        </p:nvPicPr>
        <p:blipFill>
          <a:blip r:embed="rId5"/>
          <a:stretch/>
        </p:blipFill>
        <p:spPr>
          <a:xfrm>
            <a:off x="8453160" y="48312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639"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40" name="CuadroTexto 3"/>
          <p:cNvSpPr txBox="1"/>
          <p:nvPr/>
        </p:nvSpPr>
        <p:spPr>
          <a:xfrm>
            <a:off x="360000" y="792000"/>
            <a:ext cx="9072000" cy="6624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Uso Ético y Responsable de la Información de</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 Terceros</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2000" b="1" i="1" strike="noStrike" spc="-1" dirty="0">
                <a:solidFill>
                  <a:srgbClr val="FFFF00"/>
                </a:solidFill>
                <a:latin typeface="Arial"/>
                <a:ea typeface="Microsoft YaHei"/>
              </a:rPr>
              <a:t>Información confiada a nosotros por terceros</a:t>
            </a:r>
            <a:endParaRPr lang="en-US" sz="20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Con frecuencia, podemos tener acceso a información privilegiada de nuestros clientes,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proveedores, aliados estratégicos, entre otros; dicha información, también esta sujeta a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condiciones de privacidad, por lo tanto, usted debe respetar esa información y protegerla al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máximo, incluso, cuando no sea colaborador de la Organización Alcides </a:t>
            </a:r>
            <a:r>
              <a:rPr lang="es-CO" sz="1600" b="0" strike="noStrike" spc="-1" dirty="0" err="1">
                <a:solidFill>
                  <a:srgbClr val="FFFF00"/>
                </a:solidFill>
                <a:latin typeface="Arial"/>
                <a:ea typeface="Microsoft YaHei"/>
              </a:rPr>
              <a:t>Arevalo</a:t>
            </a:r>
            <a:r>
              <a:rPr lang="es-CO" sz="1600" b="0" strike="noStrike" spc="-1" dirty="0">
                <a:solidFill>
                  <a:srgbClr val="FFFF00"/>
                </a:solidFill>
                <a:latin typeface="Arial"/>
                <a:ea typeface="Microsoft YaHei"/>
              </a:rPr>
              <a:t>.</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Información confidencial de empleadores anteriores en ocasiones, podemos tener nuevos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colaboradores que vienen con información, datos, proyectos, entre otros, de su empleador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anterior; su responsabilidad es no hostigar al nuevo empleado para obtener información de la</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competencia, clientes o proveedores, ya que lo consideramos como una acción deshonesta.</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Nunca solicite información a sus compañeros de sus trabajos anteriores ni acepte que ningún</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compañero le revele ese tipo de información.</a:t>
            </a:r>
            <a:endParaRPr lang="en-US" sz="1600" b="0" strike="noStrike" spc="-1" dirty="0">
              <a:solidFill>
                <a:srgbClr val="FFFF00"/>
              </a:solidFill>
              <a:latin typeface="Arial"/>
            </a:endParaRPr>
          </a:p>
        </p:txBody>
      </p:sp>
      <p:pic>
        <p:nvPicPr>
          <p:cNvPr id="641" name="Imagen 640"/>
          <p:cNvPicPr/>
          <p:nvPr/>
        </p:nvPicPr>
        <p:blipFill>
          <a:blip r:embed="rId3">
            <a:grayscl/>
            <a:alphaModFix amt="25000"/>
          </a:blip>
          <a:stretch/>
        </p:blipFill>
        <p:spPr>
          <a:xfrm>
            <a:off x="3864240" y="4032000"/>
            <a:ext cx="6120360" cy="3672000"/>
          </a:xfrm>
          <a:prstGeom prst="rect">
            <a:avLst/>
          </a:prstGeom>
          <a:ln w="12600">
            <a:noFill/>
          </a:ln>
        </p:spPr>
      </p:pic>
      <p:pic>
        <p:nvPicPr>
          <p:cNvPr id="642" name="Imagen1"/>
          <p:cNvPicPr/>
          <p:nvPr/>
        </p:nvPicPr>
        <p:blipFill>
          <a:blip r:embed="rId4"/>
          <a:stretch/>
        </p:blipFill>
        <p:spPr>
          <a:xfrm>
            <a:off x="8761680" y="50400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643"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44" name="CuadroTexto 3"/>
          <p:cNvSpPr txBox="1"/>
          <p:nvPr/>
        </p:nvSpPr>
        <p:spPr>
          <a:xfrm>
            <a:off x="360000" y="792000"/>
            <a:ext cx="9072000" cy="6624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Competencia Leal en el Mercado</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1600" b="0" strike="noStrike" spc="-1" dirty="0">
                <a:solidFill>
                  <a:srgbClr val="FFFF00"/>
                </a:solidFill>
                <a:latin typeface="Arial"/>
                <a:ea typeface="Microsoft YaHei"/>
              </a:rPr>
              <a:t>La Organización Alcides Arévalo, se caracteriza por ser una compañía que utiliza la Ética en el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mercado; nunca hacemos declaraciones que sean falsas o confusas sobre nuestra competencia.</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Nuestras actividades son transparentes y abiertas, no es nuestro propósito demeritar las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actividades o negocios que adelanta nuestra competencia; reconocemos a las empresas del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sector como valiosas para el desarrollo de la economía regional y para nuestro propio impulso de</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 mejoramiento continuo.</a:t>
            </a: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endParaRPr lang="en-US" sz="1600" b="0" strike="noStrike" spc="-1" dirty="0">
              <a:solidFill>
                <a:srgbClr val="FFFF00"/>
              </a:solidFill>
              <a:latin typeface="Arial"/>
            </a:endParaRPr>
          </a:p>
          <a:p>
            <a:pPr algn="just">
              <a:lnSpc>
                <a:spcPct val="100000"/>
              </a:lnSpc>
            </a:pPr>
            <a:r>
              <a:rPr lang="es-CO" sz="1600" b="1" strike="noStrike" spc="-1" dirty="0">
                <a:solidFill>
                  <a:srgbClr val="FFFF00"/>
                </a:solidFill>
                <a:latin typeface="Arial"/>
                <a:ea typeface="Microsoft YaHei"/>
              </a:rPr>
              <a:t>Para la Organización Alcides Arévalo, “La ética es un código de valores que guía nuestras </a:t>
            </a:r>
            <a:endParaRPr lang="en-US" sz="1600" b="0" strike="noStrike" spc="-1" dirty="0">
              <a:solidFill>
                <a:srgbClr val="FFFF00"/>
              </a:solidFill>
              <a:latin typeface="Arial"/>
            </a:endParaRPr>
          </a:p>
          <a:p>
            <a:pPr algn="just">
              <a:lnSpc>
                <a:spcPct val="100000"/>
              </a:lnSpc>
            </a:pPr>
            <a:r>
              <a:rPr lang="es-CO" sz="1600" b="1" strike="noStrike" spc="-1" dirty="0">
                <a:solidFill>
                  <a:srgbClr val="FFFF00"/>
                </a:solidFill>
                <a:latin typeface="Arial"/>
                <a:ea typeface="Microsoft YaHei"/>
              </a:rPr>
              <a:t>decisiones y acciones, y determina el propósito y rumbo de nuestras vidas”. -Ayn Rand.</a:t>
            </a:r>
            <a:endParaRPr lang="en-US" sz="1600" b="0" strike="noStrike" spc="-1" dirty="0">
              <a:solidFill>
                <a:srgbClr val="FFFF00"/>
              </a:solidFill>
              <a:latin typeface="Arial"/>
            </a:endParaRPr>
          </a:p>
        </p:txBody>
      </p:sp>
      <p:pic>
        <p:nvPicPr>
          <p:cNvPr id="645" name="Imagen 644"/>
          <p:cNvPicPr/>
          <p:nvPr/>
        </p:nvPicPr>
        <p:blipFill>
          <a:blip r:embed="rId3">
            <a:grayscl/>
            <a:alphaModFix amt="25000"/>
          </a:blip>
          <a:stretch/>
        </p:blipFill>
        <p:spPr>
          <a:xfrm>
            <a:off x="3864240" y="4032000"/>
            <a:ext cx="6120360" cy="3672000"/>
          </a:xfrm>
          <a:prstGeom prst="rect">
            <a:avLst/>
          </a:prstGeom>
          <a:ln w="12600">
            <a:noFill/>
          </a:ln>
        </p:spPr>
      </p:pic>
      <p:pic>
        <p:nvPicPr>
          <p:cNvPr id="646" name="Imagen1"/>
          <p:cNvPicPr/>
          <p:nvPr/>
        </p:nvPicPr>
        <p:blipFill>
          <a:blip r:embed="rId4"/>
          <a:stretch/>
        </p:blipFill>
        <p:spPr>
          <a:xfrm>
            <a:off x="8299080" y="25056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647"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48" name="CuadroTexto 3"/>
          <p:cNvSpPr txBox="1"/>
          <p:nvPr/>
        </p:nvSpPr>
        <p:spPr>
          <a:xfrm>
            <a:off x="288000" y="792000"/>
            <a:ext cx="9072000" cy="6624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Centros de Trabajo Libres de Alcohol y Drogas</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2000" b="0" strike="noStrike" spc="-1" dirty="0">
                <a:solidFill>
                  <a:srgbClr val="FFFF00"/>
                </a:solidFill>
                <a:latin typeface="Arial"/>
                <a:ea typeface="Microsoft YaHei"/>
              </a:rPr>
              <a:t>Queda prohibido el consumo indebido de sustancias controladas, así como la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venta, fabricación, distribución, posesión o utilización de drogas ilegales y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alcohol, dentro de las instalaciones de la Compañía, al igual que encontrarse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bajo los efectos de los mismos en el centro de trabajo y/o durante las horas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Hábiles.</a:t>
            </a:r>
            <a:endParaRPr lang="en-US" sz="2000" b="0" strike="noStrike" spc="-1" dirty="0">
              <a:solidFill>
                <a:srgbClr val="FFFF00"/>
              </a:solidFill>
              <a:latin typeface="Arial"/>
            </a:endParaRPr>
          </a:p>
        </p:txBody>
      </p:sp>
      <p:pic>
        <p:nvPicPr>
          <p:cNvPr id="649" name="Imagen 648"/>
          <p:cNvPicPr/>
          <p:nvPr/>
        </p:nvPicPr>
        <p:blipFill>
          <a:blip r:embed="rId3">
            <a:grayscl/>
            <a:alphaModFix amt="25000"/>
          </a:blip>
          <a:stretch/>
        </p:blipFill>
        <p:spPr>
          <a:xfrm>
            <a:off x="3864240" y="4032000"/>
            <a:ext cx="6120360" cy="3672000"/>
          </a:xfrm>
          <a:prstGeom prst="rect">
            <a:avLst/>
          </a:prstGeom>
          <a:ln w="12600">
            <a:noFill/>
          </a:ln>
        </p:spPr>
      </p:pic>
      <p:pic>
        <p:nvPicPr>
          <p:cNvPr id="650" name="Imagen 649"/>
          <p:cNvPicPr/>
          <p:nvPr/>
        </p:nvPicPr>
        <p:blipFill>
          <a:blip r:embed="rId4"/>
          <a:srcRect b="9530"/>
          <a:stretch/>
        </p:blipFill>
        <p:spPr>
          <a:xfrm>
            <a:off x="366120" y="3816000"/>
            <a:ext cx="4241880" cy="2735640"/>
          </a:xfrm>
          <a:prstGeom prst="rect">
            <a:avLst/>
          </a:prstGeom>
          <a:ln w="12600">
            <a:noFill/>
          </a:ln>
        </p:spPr>
      </p:pic>
      <p:pic>
        <p:nvPicPr>
          <p:cNvPr id="651" name="Imagen1"/>
          <p:cNvPicPr/>
          <p:nvPr/>
        </p:nvPicPr>
        <p:blipFill>
          <a:blip r:embed="rId5"/>
          <a:stretch/>
        </p:blipFill>
        <p:spPr>
          <a:xfrm>
            <a:off x="8238240" y="46692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652"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53" name="CuadroTexto 3"/>
          <p:cNvSpPr txBox="1"/>
          <p:nvPr/>
        </p:nvSpPr>
        <p:spPr>
          <a:xfrm>
            <a:off x="360000" y="792000"/>
            <a:ext cx="9072000" cy="6624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Prevención LAFT-FPADM</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2000" b="0" strike="noStrike" spc="-1" dirty="0">
                <a:solidFill>
                  <a:srgbClr val="FFFF00"/>
                </a:solidFill>
                <a:latin typeface="Arial"/>
                <a:ea typeface="Microsoft YaHei"/>
              </a:rPr>
              <a:t>• Todos los colaboradores de la compañía están comprometidos con el</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cumplimiento de las políticas de prevención asociadas al lavado de activos,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financiación del terrorismo, financiación de proliferación de armas de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destrucción masiva “LAFT-FPADM” y sus delitos fuentes.</a:t>
            </a:r>
            <a:endParaRPr lang="en-US" sz="2000" b="0" strike="noStrike" spc="-1" dirty="0">
              <a:solidFill>
                <a:srgbClr val="FFFF00"/>
              </a:solidFill>
              <a:latin typeface="Arial"/>
            </a:endParaRPr>
          </a:p>
          <a:p>
            <a:pPr algn="just">
              <a:lnSpc>
                <a:spcPct val="100000"/>
              </a:lnSpc>
            </a:pP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 La compañía rechaza vehementemente cualquier acto que este relacionado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con dichos delitos; así mismo, se compromete con la autoridad de control, a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apoyar todas las gestiones que desde allí se adelanten para mitigar </a:t>
            </a:r>
            <a:endParaRPr lang="en-US" sz="2000" b="0" strike="noStrike" spc="-1" dirty="0">
              <a:solidFill>
                <a:srgbClr val="FFFF00"/>
              </a:solidFill>
              <a:latin typeface="Arial"/>
            </a:endParaRPr>
          </a:p>
          <a:p>
            <a:pPr algn="just">
              <a:lnSpc>
                <a:spcPct val="100000"/>
              </a:lnSpc>
            </a:pPr>
            <a:r>
              <a:rPr lang="es-CO" sz="2000" b="0" strike="noStrike" spc="-1" dirty="0">
                <a:solidFill>
                  <a:srgbClr val="FFFF00"/>
                </a:solidFill>
                <a:latin typeface="Arial"/>
                <a:ea typeface="Microsoft YaHei"/>
              </a:rPr>
              <a:t>estos riesgos.</a:t>
            </a:r>
            <a:endParaRPr lang="en-US" sz="2000" b="0" strike="noStrike" spc="-1" dirty="0">
              <a:solidFill>
                <a:srgbClr val="FFFF00"/>
              </a:solidFill>
              <a:latin typeface="Arial"/>
            </a:endParaRPr>
          </a:p>
        </p:txBody>
      </p:sp>
      <p:pic>
        <p:nvPicPr>
          <p:cNvPr id="654" name="Imagen 653"/>
          <p:cNvPicPr/>
          <p:nvPr/>
        </p:nvPicPr>
        <p:blipFill>
          <a:blip r:embed="rId3">
            <a:grayscl/>
            <a:alphaModFix amt="25000"/>
          </a:blip>
          <a:stretch/>
        </p:blipFill>
        <p:spPr>
          <a:xfrm>
            <a:off x="3864240" y="4032000"/>
            <a:ext cx="6120360" cy="3672000"/>
          </a:xfrm>
          <a:prstGeom prst="rect">
            <a:avLst/>
          </a:prstGeom>
          <a:ln w="12600">
            <a:noFill/>
          </a:ln>
        </p:spPr>
      </p:pic>
      <p:sp>
        <p:nvSpPr>
          <p:cNvPr id="655" name="Forma libre: forma 5">
            <a:hlinkClick r:id="rId4"/>
          </p:cNvPr>
          <p:cNvSpPr/>
          <p:nvPr/>
        </p:nvSpPr>
        <p:spPr>
          <a:xfrm>
            <a:off x="1368000" y="5472000"/>
            <a:ext cx="1800000" cy="648000"/>
          </a:xfrm>
          <a:custGeom>
            <a:avLst/>
            <a:gdLst>
              <a:gd name="textAreaLeft" fmla="*/ 225000 w 1800000"/>
              <a:gd name="textAreaRight" fmla="*/ 1575000 w 1800000"/>
              <a:gd name="textAreaTop" fmla="*/ 162000 h 648000"/>
              <a:gd name="textAreaBottom" fmla="*/ 486000 h 648000"/>
            </a:gdLst>
            <a:ahLst/>
            <a:cxnLst/>
            <a:rect l="textAreaLeft" t="textAreaTop" r="textAreaRight" b="textAreaBottom"/>
            <a:pathLst>
              <a:path w="21600" h="21600">
                <a:moveTo>
                  <a:pt x="0" y="5400"/>
                </a:moveTo>
                <a:lnTo>
                  <a:pt x="16200" y="5400"/>
                </a:lnTo>
                <a:lnTo>
                  <a:pt x="16200" y="0"/>
                </a:lnTo>
                <a:lnTo>
                  <a:pt x="21600" y="10800"/>
                </a:lnTo>
                <a:lnTo>
                  <a:pt x="16200" y="21600"/>
                </a:lnTo>
                <a:lnTo>
                  <a:pt x="16200" y="16200"/>
                </a:lnTo>
                <a:lnTo>
                  <a:pt x="0" y="16200"/>
                </a:lnTo>
                <a:lnTo>
                  <a:pt x="2700" y="10800"/>
                </a:lnTo>
                <a:lnTo>
                  <a:pt x="0" y="5400"/>
                </a:lnTo>
                <a:close/>
              </a:path>
            </a:pathLst>
          </a:custGeom>
          <a:solidFill>
            <a:srgbClr val="FFFF66"/>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chorCtr="1">
            <a:noAutofit/>
          </a:bodyPr>
          <a:lstStyle/>
          <a:p>
            <a:pPr algn="ctr">
              <a:lnSpc>
                <a:spcPct val="100000"/>
              </a:lnSpc>
            </a:pPr>
            <a:r>
              <a:rPr lang="es-CO" sz="1800" b="0" strike="noStrike" spc="-1">
                <a:solidFill>
                  <a:srgbClr val="000000"/>
                </a:solidFill>
                <a:latin typeface="Arial"/>
                <a:ea typeface="Microsoft YaHei"/>
              </a:rPr>
              <a:t>Clic here</a:t>
            </a:r>
            <a:endParaRPr lang="en-US" sz="1800" b="0" strike="noStrike" spc="-1">
              <a:solidFill>
                <a:srgbClr val="000000"/>
              </a:solidFill>
              <a:latin typeface="Arial"/>
            </a:endParaRPr>
          </a:p>
        </p:txBody>
      </p:sp>
      <p:sp>
        <p:nvSpPr>
          <p:cNvPr id="656" name="Forma libre: forma 6"/>
          <p:cNvSpPr/>
          <p:nvPr/>
        </p:nvSpPr>
        <p:spPr>
          <a:xfrm>
            <a:off x="4176000" y="0"/>
            <a:ext cx="360" cy="216000"/>
          </a:xfrm>
          <a:custGeom>
            <a:avLst/>
            <a:gdLst>
              <a:gd name="textAreaLeft" fmla="*/ 0 w 360"/>
              <a:gd name="textAreaRight" fmla="*/ 720 w 360"/>
              <a:gd name="textAreaTop" fmla="*/ 42840 h 216000"/>
              <a:gd name="textAreaBottom" fmla="*/ 216360 h 216000"/>
            </a:gdLst>
            <a:ahLst/>
            <a:cxnLst/>
            <a:rect l="textAreaLeft" t="textAreaTop" r="textAreaRight" b="textAreaBottom"/>
            <a:pathLst>
              <a:path w="21600" h="21600">
                <a:moveTo>
                  <a:pt x="0" y="4300"/>
                </a:moveTo>
                <a:lnTo>
                  <a:pt x="21600" y="0"/>
                </a:lnTo>
                <a:lnTo>
                  <a:pt x="21600" y="21600"/>
                </a:lnTo>
                <a:lnTo>
                  <a:pt x="0" y="21600"/>
                </a:lnTo>
                <a:lnTo>
                  <a:pt x="0" y="4300"/>
                </a:lnTo>
                <a:close/>
              </a:path>
            </a:pathLst>
          </a:custGeom>
          <a:solidFill>
            <a:srgbClr val="FFFF66"/>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pic>
        <p:nvPicPr>
          <p:cNvPr id="657" name="Imagen1"/>
          <p:cNvPicPr/>
          <p:nvPr/>
        </p:nvPicPr>
        <p:blipFill>
          <a:blip r:embed="rId5"/>
          <a:stretch/>
        </p:blipFill>
        <p:spPr>
          <a:xfrm>
            <a:off x="7763040" y="64800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658"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59" name="CuadroTexto 3"/>
          <p:cNvSpPr txBox="1"/>
          <p:nvPr/>
        </p:nvSpPr>
        <p:spPr>
          <a:xfrm>
            <a:off x="360000" y="792000"/>
            <a:ext cx="9072000" cy="6624000"/>
          </a:xfrm>
          <a:prstGeom prst="rect">
            <a:avLst/>
          </a:prstGeom>
          <a:noFill/>
          <a:ln w="0">
            <a:noFill/>
          </a:ln>
        </p:spPr>
        <p:txBody>
          <a:bodyPr lIns="90000" tIns="45000" rIns="90000" bIns="45000" anchor="t">
            <a:noAutofit/>
          </a:bodyPr>
          <a:lstStyle/>
          <a:p>
            <a:pPr algn="just">
              <a:lnSpc>
                <a:spcPct val="100000"/>
              </a:lnSpc>
            </a:pPr>
            <a:r>
              <a:rPr lang="es-CO" sz="2400" b="1" strike="noStrike" spc="-1" dirty="0">
                <a:solidFill>
                  <a:srgbClr val="FFFF00"/>
                </a:solidFill>
                <a:latin typeface="Arial"/>
                <a:ea typeface="Microsoft YaHei"/>
              </a:rPr>
              <a:t>                </a:t>
            </a:r>
            <a:endParaRPr lang="en-US" sz="2400" b="0" strike="noStrike" spc="-1" dirty="0">
              <a:solidFill>
                <a:srgbClr val="000000"/>
              </a:solidFill>
              <a:latin typeface="Arial"/>
            </a:endParaRPr>
          </a:p>
          <a:p>
            <a:pPr algn="ctr">
              <a:lnSpc>
                <a:spcPct val="100000"/>
              </a:lnSpc>
            </a:pPr>
            <a:r>
              <a:rPr lang="es-CO" sz="2400" b="1" i="1" strike="noStrike" spc="-1" dirty="0">
                <a:solidFill>
                  <a:srgbClr val="FFFF00"/>
                </a:solidFill>
                <a:latin typeface="Arial"/>
                <a:ea typeface="Microsoft YaHei"/>
              </a:rPr>
              <a:t>Mi carta de compromiso</a:t>
            </a:r>
            <a:endParaRPr lang="en-US" sz="2400" b="0" strike="noStrike" spc="-1" dirty="0">
              <a:solidFill>
                <a:srgbClr val="000000"/>
              </a:solidFill>
              <a:latin typeface="Arial"/>
            </a:endParaRPr>
          </a:p>
          <a:p>
            <a:pPr algn="ctr">
              <a:lnSpc>
                <a:spcPct val="100000"/>
              </a:lnSpc>
            </a:pPr>
            <a:endParaRPr lang="en-US" sz="2400" b="0" strike="noStrike" spc="-1" dirty="0">
              <a:solidFill>
                <a:srgbClr val="000000"/>
              </a:solidFill>
              <a:latin typeface="Arial"/>
            </a:endParaRPr>
          </a:p>
          <a:p>
            <a:pPr algn="just">
              <a:lnSpc>
                <a:spcPct val="100000"/>
              </a:lnSpc>
            </a:pPr>
            <a:r>
              <a:rPr lang="es-CO" sz="1600" b="0" strike="noStrike" spc="-1" dirty="0">
                <a:solidFill>
                  <a:srgbClr val="FFFF00"/>
                </a:solidFill>
                <a:latin typeface="Arial"/>
                <a:ea typeface="Microsoft YaHei"/>
              </a:rPr>
              <a:t>He leído Nuestro Código y comprendo los estándares de comportamiento que se esperan de mí.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Reconozco que, a través de estos comportamientos, todos contribuimos a crear y respaldar un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entorno laboral seguro y respetuoso.</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También estoy al tanto de dónde puedo encontrar políticas, procedimientos y lineamientos de </a:t>
            </a:r>
            <a:endParaRPr lang="en-US" sz="1600" b="0" strike="noStrike" spc="-1" dirty="0">
              <a:solidFill>
                <a:srgbClr val="FFFF00"/>
              </a:solidFill>
              <a:latin typeface="Arial"/>
            </a:endParaRPr>
          </a:p>
          <a:p>
            <a:pPr algn="just">
              <a:lnSpc>
                <a:spcPct val="100000"/>
              </a:lnSpc>
            </a:pPr>
            <a:r>
              <a:rPr lang="es-CO" sz="1600" b="1" strike="noStrike" spc="-1" dirty="0">
                <a:solidFill>
                  <a:srgbClr val="FFFF00"/>
                </a:solidFill>
                <a:latin typeface="Arial"/>
                <a:ea typeface="Microsoft YaHei"/>
              </a:rPr>
              <a:t>la ORGANIZACION  ALCIDES AREVALO </a:t>
            </a:r>
            <a:r>
              <a:rPr lang="es-CO" sz="1600" b="0" strike="noStrike" spc="-1" dirty="0">
                <a:solidFill>
                  <a:srgbClr val="FFFF00"/>
                </a:solidFill>
                <a:latin typeface="Arial"/>
                <a:ea typeface="Microsoft YaHei"/>
              </a:rPr>
              <a:t>así como otros materiales relacionados con mi puesto. </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También sé cómo acceder a nuestro centro de políticas, el sitio de intranet y el sitio web en línea.</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Asimismo, estoy al tanto de los distintos canales disponibles para recibir orientación sobre asuntos</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de Ética y Cumplimiento como  Comités dentro de la Empresa. Este documento fungirá como mi</a:t>
            </a:r>
            <a:endParaRPr lang="en-US" sz="1600" b="0" strike="noStrike" spc="-1" dirty="0">
              <a:solidFill>
                <a:srgbClr val="FFFF00"/>
              </a:solidFill>
              <a:latin typeface="Arial"/>
            </a:endParaRPr>
          </a:p>
          <a:p>
            <a:pPr algn="just">
              <a:lnSpc>
                <a:spcPct val="100000"/>
              </a:lnSpc>
            </a:pPr>
            <a:r>
              <a:rPr lang="es-CO" sz="1600" b="0" strike="noStrike" spc="-1" dirty="0">
                <a:solidFill>
                  <a:srgbClr val="FFFF00"/>
                </a:solidFill>
                <a:latin typeface="Arial"/>
                <a:ea typeface="Microsoft YaHei"/>
              </a:rPr>
              <a:t>referencia en el día a día mientras trabaje en </a:t>
            </a:r>
            <a:r>
              <a:rPr lang="es-CO" sz="1600" b="1" strike="noStrike" spc="-1" dirty="0">
                <a:solidFill>
                  <a:srgbClr val="FFFF00"/>
                </a:solidFill>
                <a:latin typeface="Arial"/>
                <a:ea typeface="Microsoft YaHei"/>
              </a:rPr>
              <a:t>LA ORGANIZACIÓN ALCIDES AREVALO.</a:t>
            </a:r>
            <a:endParaRPr lang="en-US" sz="1600" b="0" strike="noStrike" spc="-1" dirty="0">
              <a:solidFill>
                <a:srgbClr val="FFFF00"/>
              </a:solidFill>
              <a:latin typeface="Arial"/>
            </a:endParaRPr>
          </a:p>
        </p:txBody>
      </p:sp>
      <p:pic>
        <p:nvPicPr>
          <p:cNvPr id="660" name="Imagen 659"/>
          <p:cNvPicPr/>
          <p:nvPr/>
        </p:nvPicPr>
        <p:blipFill>
          <a:blip r:embed="rId3">
            <a:grayscl/>
            <a:alphaModFix amt="25000"/>
          </a:blip>
          <a:stretch/>
        </p:blipFill>
        <p:spPr>
          <a:xfrm>
            <a:off x="3864240" y="4032000"/>
            <a:ext cx="6120360" cy="3672000"/>
          </a:xfrm>
          <a:prstGeom prst="rect">
            <a:avLst/>
          </a:prstGeom>
          <a:ln w="12600">
            <a:noFill/>
          </a:ln>
        </p:spPr>
      </p:pic>
      <p:sp>
        <p:nvSpPr>
          <p:cNvPr id="661" name="Forma libre: forma 5"/>
          <p:cNvSpPr/>
          <p:nvPr/>
        </p:nvSpPr>
        <p:spPr>
          <a:xfrm>
            <a:off x="4176000" y="0"/>
            <a:ext cx="360" cy="216000"/>
          </a:xfrm>
          <a:custGeom>
            <a:avLst/>
            <a:gdLst>
              <a:gd name="textAreaLeft" fmla="*/ 0 w 360"/>
              <a:gd name="textAreaRight" fmla="*/ 720 w 360"/>
              <a:gd name="textAreaTop" fmla="*/ 42840 h 216000"/>
              <a:gd name="textAreaBottom" fmla="*/ 216360 h 216000"/>
            </a:gdLst>
            <a:ahLst/>
            <a:cxnLst/>
            <a:rect l="textAreaLeft" t="textAreaTop" r="textAreaRight" b="textAreaBottom"/>
            <a:pathLst>
              <a:path w="21600" h="21600">
                <a:moveTo>
                  <a:pt x="0" y="4300"/>
                </a:moveTo>
                <a:lnTo>
                  <a:pt x="21600" y="0"/>
                </a:lnTo>
                <a:lnTo>
                  <a:pt x="21600" y="21600"/>
                </a:lnTo>
                <a:lnTo>
                  <a:pt x="0" y="21600"/>
                </a:lnTo>
                <a:lnTo>
                  <a:pt x="0" y="4300"/>
                </a:lnTo>
                <a:close/>
              </a:path>
            </a:pathLst>
          </a:custGeom>
          <a:solidFill>
            <a:srgbClr val="FFFF66"/>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62" name="Forma libre: forma 6"/>
          <p:cNvSpPr/>
          <p:nvPr/>
        </p:nvSpPr>
        <p:spPr>
          <a:xfrm>
            <a:off x="751320" y="4392000"/>
            <a:ext cx="3528000" cy="648000"/>
          </a:xfrm>
          <a:custGeom>
            <a:avLst/>
            <a:gdLst>
              <a:gd name="textAreaLeft" fmla="*/ 0 w 3528000"/>
              <a:gd name="textAreaRight" fmla="*/ 3528360 w 3528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729FCF"/>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pPr>
              <a:lnSpc>
                <a:spcPct val="100000"/>
              </a:lnSpc>
            </a:pPr>
            <a:r>
              <a:rPr lang="es-CO" sz="1400" b="1" strike="noStrike" spc="-1">
                <a:solidFill>
                  <a:srgbClr val="000000"/>
                </a:solidFill>
                <a:latin typeface="Arial"/>
                <a:ea typeface="Microsoft YaHei"/>
              </a:rPr>
              <a:t>NOMBRE:</a:t>
            </a:r>
            <a:endParaRPr lang="en-US" sz="1400" b="0" strike="noStrike" spc="-1">
              <a:solidFill>
                <a:srgbClr val="000000"/>
              </a:solidFill>
              <a:latin typeface="Arial"/>
            </a:endParaRPr>
          </a:p>
        </p:txBody>
      </p:sp>
      <p:sp>
        <p:nvSpPr>
          <p:cNvPr id="663" name="Forma libre: forma 7"/>
          <p:cNvSpPr/>
          <p:nvPr/>
        </p:nvSpPr>
        <p:spPr>
          <a:xfrm>
            <a:off x="720000" y="5400000"/>
            <a:ext cx="3528000" cy="648000"/>
          </a:xfrm>
          <a:custGeom>
            <a:avLst/>
            <a:gdLst>
              <a:gd name="textAreaLeft" fmla="*/ 0 w 3528000"/>
              <a:gd name="textAreaRight" fmla="*/ 3528360 w 3528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729FCF"/>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pPr>
              <a:lnSpc>
                <a:spcPct val="100000"/>
              </a:lnSpc>
            </a:pPr>
            <a:r>
              <a:rPr lang="es-CO" sz="1400" b="1" strike="noStrike" spc="-1">
                <a:solidFill>
                  <a:srgbClr val="000000"/>
                </a:solidFill>
                <a:latin typeface="Arial"/>
                <a:ea typeface="Microsoft YaHei"/>
              </a:rPr>
              <a:t>FIRMA:</a:t>
            </a:r>
            <a:endParaRPr lang="en-US" sz="1400" b="0" strike="noStrike" spc="-1">
              <a:solidFill>
                <a:srgbClr val="000000"/>
              </a:solidFill>
              <a:latin typeface="Arial"/>
            </a:endParaRPr>
          </a:p>
        </p:txBody>
      </p:sp>
      <p:sp>
        <p:nvSpPr>
          <p:cNvPr id="664" name="Forma libre: forma 8"/>
          <p:cNvSpPr/>
          <p:nvPr/>
        </p:nvSpPr>
        <p:spPr>
          <a:xfrm>
            <a:off x="720000" y="6480000"/>
            <a:ext cx="3528000" cy="720000"/>
          </a:xfrm>
          <a:custGeom>
            <a:avLst/>
            <a:gdLst>
              <a:gd name="textAreaLeft" fmla="*/ 0 w 3528000"/>
              <a:gd name="textAreaRight" fmla="*/ 3528360 w 3528000"/>
              <a:gd name="textAreaTop" fmla="*/ 0 h 720000"/>
              <a:gd name="textAreaBottom" fmla="*/ 720360 h 720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729FCF"/>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pPr>
              <a:lnSpc>
                <a:spcPct val="100000"/>
              </a:lnSpc>
            </a:pPr>
            <a:r>
              <a:rPr lang="es-CO" sz="1400" b="1" strike="noStrike" spc="-1">
                <a:solidFill>
                  <a:srgbClr val="000000"/>
                </a:solidFill>
                <a:latin typeface="Arial"/>
                <a:ea typeface="Microsoft YaHei"/>
              </a:rPr>
              <a:t>FECHA</a:t>
            </a:r>
            <a:r>
              <a:rPr lang="es-CO" sz="1400" b="0" strike="noStrike" spc="-1">
                <a:solidFill>
                  <a:srgbClr val="000000"/>
                </a:solidFill>
                <a:latin typeface="Arial"/>
                <a:ea typeface="Microsoft YaHei"/>
              </a:rPr>
              <a:t>:</a:t>
            </a:r>
            <a:endParaRPr lang="en-US" sz="1400" b="0" strike="noStrike" spc="-1">
              <a:solidFill>
                <a:srgbClr val="000000"/>
              </a:solidFill>
              <a:latin typeface="Arial"/>
            </a:endParaRPr>
          </a:p>
        </p:txBody>
      </p:sp>
      <p:pic>
        <p:nvPicPr>
          <p:cNvPr id="665" name="Imagen1"/>
          <p:cNvPicPr/>
          <p:nvPr/>
        </p:nvPicPr>
        <p:blipFill>
          <a:blip r:embed="rId4"/>
          <a:stretch/>
        </p:blipFill>
        <p:spPr>
          <a:xfrm>
            <a:off x="8217720" y="35640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gradFill rotWithShape="0">
          <a:gsLst>
            <a:gs pos="0">
              <a:srgbClr val="729FCF"/>
            </a:gs>
            <a:gs pos="100000">
              <a:srgbClr val="204A87"/>
            </a:gs>
          </a:gsLst>
          <a:lin ang="3600000"/>
        </a:gradFill>
        <a:effectLst/>
      </p:bgPr>
    </p:bg>
    <p:spTree>
      <p:nvGrpSpPr>
        <p:cNvPr id="1" name=""/>
        <p:cNvGrpSpPr/>
        <p:nvPr/>
      </p:nvGrpSpPr>
      <p:grpSpPr>
        <a:xfrm>
          <a:off x="0" y="0"/>
          <a:ext cx="0" cy="0"/>
          <a:chOff x="0" y="0"/>
          <a:chExt cx="0" cy="0"/>
        </a:xfrm>
      </p:grpSpPr>
      <p:sp>
        <p:nvSpPr>
          <p:cNvPr id="666" name="Forma libre: forma 2"/>
          <p:cNvSpPr/>
          <p:nvPr/>
        </p:nvSpPr>
        <p:spPr>
          <a:xfrm>
            <a:off x="0" y="0"/>
            <a:ext cx="1656000" cy="648000"/>
          </a:xfrm>
          <a:custGeom>
            <a:avLst/>
            <a:gdLst>
              <a:gd name="textAreaLeft" fmla="*/ 0 w 1656000"/>
              <a:gd name="textAreaRight" fmla="*/ 1656360 w 1656000"/>
              <a:gd name="textAreaTop" fmla="*/ 0 h 648000"/>
              <a:gd name="textAreaBottom" fmla="*/ 648000 h 648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FFFF99"/>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67" name="CuadroTexto 3"/>
          <p:cNvSpPr txBox="1"/>
          <p:nvPr/>
        </p:nvSpPr>
        <p:spPr>
          <a:xfrm>
            <a:off x="144000" y="557640"/>
            <a:ext cx="9072000" cy="6282360"/>
          </a:xfrm>
          <a:prstGeom prst="rect">
            <a:avLst/>
          </a:prstGeom>
          <a:noFill/>
          <a:ln w="0">
            <a:noFill/>
          </a:ln>
        </p:spPr>
        <p:txBody>
          <a:bodyPr lIns="90000" tIns="45000" rIns="90000" bIns="45000" anchor="t">
            <a:noAutofit/>
          </a:bodyPr>
          <a:lstStyle/>
          <a:p>
            <a:pPr algn="just">
              <a:lnSpc>
                <a:spcPct val="100000"/>
              </a:lnSpc>
            </a:pPr>
            <a:r>
              <a:rPr lang="es-CO" sz="2400" b="1" strike="noStrike" spc="-1">
                <a:solidFill>
                  <a:srgbClr val="FFFF00"/>
                </a:solidFill>
                <a:latin typeface="Arial"/>
                <a:ea typeface="Microsoft YaHei"/>
              </a:rPr>
              <a:t>                </a:t>
            </a:r>
            <a:endParaRPr lang="en-US" sz="2400" b="0" strike="noStrike" spc="-1">
              <a:solidFill>
                <a:srgbClr val="000000"/>
              </a:solidFill>
              <a:latin typeface="Arial"/>
            </a:endParaRPr>
          </a:p>
          <a:p>
            <a:pPr algn="ctr">
              <a:lnSpc>
                <a:spcPct val="100000"/>
              </a:lnSpc>
            </a:pPr>
            <a:endParaRPr lang="en-US" sz="2400" b="0" strike="noStrike" spc="-1">
              <a:solidFill>
                <a:srgbClr val="000000"/>
              </a:solidFill>
              <a:latin typeface="Arial"/>
            </a:endParaRPr>
          </a:p>
        </p:txBody>
      </p:sp>
      <p:pic>
        <p:nvPicPr>
          <p:cNvPr id="668" name="Imagen 667"/>
          <p:cNvPicPr/>
          <p:nvPr/>
        </p:nvPicPr>
        <p:blipFill>
          <a:blip r:embed="rId3">
            <a:grayscl/>
            <a:alphaModFix amt="25000"/>
          </a:blip>
          <a:stretch/>
        </p:blipFill>
        <p:spPr>
          <a:xfrm>
            <a:off x="3239640" y="3744000"/>
            <a:ext cx="6120360" cy="3672000"/>
          </a:xfrm>
          <a:prstGeom prst="rect">
            <a:avLst/>
          </a:prstGeom>
          <a:ln w="12600">
            <a:noFill/>
          </a:ln>
        </p:spPr>
      </p:pic>
      <p:sp>
        <p:nvSpPr>
          <p:cNvPr id="669" name="Forma libre: forma 5"/>
          <p:cNvSpPr/>
          <p:nvPr/>
        </p:nvSpPr>
        <p:spPr>
          <a:xfrm>
            <a:off x="4176000" y="0"/>
            <a:ext cx="360" cy="216000"/>
          </a:xfrm>
          <a:custGeom>
            <a:avLst/>
            <a:gdLst>
              <a:gd name="textAreaLeft" fmla="*/ 0 w 360"/>
              <a:gd name="textAreaRight" fmla="*/ 720 w 360"/>
              <a:gd name="textAreaTop" fmla="*/ 42840 h 216000"/>
              <a:gd name="textAreaBottom" fmla="*/ 216360 h 216000"/>
            </a:gdLst>
            <a:ahLst/>
            <a:cxnLst/>
            <a:rect l="textAreaLeft" t="textAreaTop" r="textAreaRight" b="textAreaBottom"/>
            <a:pathLst>
              <a:path w="21600" h="21600">
                <a:moveTo>
                  <a:pt x="0" y="4300"/>
                </a:moveTo>
                <a:lnTo>
                  <a:pt x="21600" y="0"/>
                </a:lnTo>
                <a:lnTo>
                  <a:pt x="21600" y="21600"/>
                </a:lnTo>
                <a:lnTo>
                  <a:pt x="0" y="21600"/>
                </a:lnTo>
                <a:lnTo>
                  <a:pt x="0" y="4300"/>
                </a:lnTo>
                <a:close/>
              </a:path>
            </a:pathLst>
          </a:custGeom>
          <a:solidFill>
            <a:srgbClr val="FFFF66"/>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endParaRPr lang="en-US" sz="1800" b="0" strike="noStrike" spc="-1">
              <a:solidFill>
                <a:srgbClr val="000000"/>
              </a:solidFill>
              <a:latin typeface="Arial"/>
            </a:endParaRPr>
          </a:p>
        </p:txBody>
      </p:sp>
      <p:sp>
        <p:nvSpPr>
          <p:cNvPr id="670" name="Forma libre: forma 6"/>
          <p:cNvSpPr/>
          <p:nvPr/>
        </p:nvSpPr>
        <p:spPr>
          <a:xfrm>
            <a:off x="72000" y="2880000"/>
            <a:ext cx="3024000" cy="864000"/>
          </a:xfrm>
          <a:custGeom>
            <a:avLst/>
            <a:gdLst>
              <a:gd name="textAreaLeft" fmla="*/ 0 w 3024000"/>
              <a:gd name="textAreaRight" fmla="*/ 3024360 w 3024000"/>
              <a:gd name="textAreaTop" fmla="*/ 0 h 864000"/>
              <a:gd name="textAreaBottom" fmla="*/ 864360 h 864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729FCF"/>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pPr algn="just">
              <a:lnSpc>
                <a:spcPct val="100000"/>
              </a:lnSpc>
            </a:pPr>
            <a:r>
              <a:rPr lang="es-CO" sz="1600" b="0" strike="noStrike" spc="-1">
                <a:solidFill>
                  <a:srgbClr val="000000"/>
                </a:solidFill>
                <a:latin typeface="Arial"/>
                <a:ea typeface="Microsoft YaHei"/>
              </a:rPr>
              <a:t>ELABORADO POR:</a:t>
            </a:r>
            <a:endParaRPr lang="en-US" sz="1600" b="0" strike="noStrike" spc="-1">
              <a:solidFill>
                <a:srgbClr val="000000"/>
              </a:solidFill>
              <a:latin typeface="Arial"/>
            </a:endParaRPr>
          </a:p>
          <a:p>
            <a:pPr algn="just">
              <a:lnSpc>
                <a:spcPct val="100000"/>
              </a:lnSpc>
            </a:pPr>
            <a:r>
              <a:rPr lang="es-CO" sz="1600" b="0" strike="noStrike" spc="-1">
                <a:solidFill>
                  <a:srgbClr val="000000"/>
                </a:solidFill>
                <a:latin typeface="Arial"/>
                <a:ea typeface="Microsoft YaHei"/>
              </a:rPr>
              <a:t>DANIEL ALEJANDRO PEREZ</a:t>
            </a:r>
            <a:endParaRPr lang="en-US" sz="1600" b="0" strike="noStrike" spc="-1">
              <a:solidFill>
                <a:srgbClr val="000000"/>
              </a:solidFill>
              <a:latin typeface="Arial"/>
            </a:endParaRPr>
          </a:p>
          <a:p>
            <a:pPr algn="just">
              <a:lnSpc>
                <a:spcPct val="100000"/>
              </a:lnSpc>
            </a:pPr>
            <a:r>
              <a:rPr lang="es-CO" sz="1600" b="0" strike="noStrike" spc="-1">
                <a:solidFill>
                  <a:srgbClr val="000000"/>
                </a:solidFill>
                <a:latin typeface="Arial"/>
                <a:ea typeface="Microsoft YaHei"/>
              </a:rPr>
              <a:t>OFICIAL DE CUMPLIMIENTO</a:t>
            </a:r>
            <a:endParaRPr lang="en-US" sz="1600" b="0" strike="noStrike" spc="-1">
              <a:solidFill>
                <a:srgbClr val="000000"/>
              </a:solidFill>
              <a:latin typeface="Arial"/>
            </a:endParaRPr>
          </a:p>
        </p:txBody>
      </p:sp>
      <p:sp>
        <p:nvSpPr>
          <p:cNvPr id="671" name="Forma libre: forma 7"/>
          <p:cNvSpPr/>
          <p:nvPr/>
        </p:nvSpPr>
        <p:spPr>
          <a:xfrm>
            <a:off x="3672000" y="2880000"/>
            <a:ext cx="2880000" cy="864000"/>
          </a:xfrm>
          <a:custGeom>
            <a:avLst/>
            <a:gdLst>
              <a:gd name="textAreaLeft" fmla="*/ 0 w 2880000"/>
              <a:gd name="textAreaRight" fmla="*/ 2880360 w 2880000"/>
              <a:gd name="textAreaTop" fmla="*/ 0 h 864000"/>
              <a:gd name="textAreaBottom" fmla="*/ 864360 h 864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729FCF"/>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pPr algn="just">
              <a:lnSpc>
                <a:spcPct val="100000"/>
              </a:lnSpc>
            </a:pPr>
            <a:r>
              <a:rPr lang="es-CO" sz="1600" b="0" strike="noStrike" spc="-1">
                <a:solidFill>
                  <a:srgbClr val="000000"/>
                </a:solidFill>
                <a:latin typeface="Arial"/>
                <a:ea typeface="Microsoft YaHei"/>
              </a:rPr>
              <a:t>REVISADO POR:</a:t>
            </a:r>
            <a:endParaRPr lang="en-US" sz="1600" b="0" strike="noStrike" spc="-1">
              <a:solidFill>
                <a:srgbClr val="000000"/>
              </a:solidFill>
              <a:latin typeface="Arial"/>
            </a:endParaRPr>
          </a:p>
          <a:p>
            <a:pPr algn="just">
              <a:lnSpc>
                <a:spcPct val="100000"/>
              </a:lnSpc>
            </a:pPr>
            <a:r>
              <a:rPr lang="es-CO" sz="1600" b="0" strike="noStrike" spc="-1">
                <a:solidFill>
                  <a:srgbClr val="000000"/>
                </a:solidFill>
                <a:latin typeface="Arial"/>
                <a:ea typeface="Microsoft YaHei"/>
              </a:rPr>
              <a:t>GUILLERMO MONSALVE</a:t>
            </a:r>
            <a:endParaRPr lang="en-US" sz="1600" b="0" strike="noStrike" spc="-1">
              <a:solidFill>
                <a:srgbClr val="000000"/>
              </a:solidFill>
              <a:latin typeface="Arial"/>
            </a:endParaRPr>
          </a:p>
          <a:p>
            <a:pPr algn="just">
              <a:lnSpc>
                <a:spcPct val="100000"/>
              </a:lnSpc>
            </a:pPr>
            <a:r>
              <a:rPr lang="es-CO" sz="1600" b="0" strike="noStrike" spc="-1">
                <a:solidFill>
                  <a:srgbClr val="000000"/>
                </a:solidFill>
                <a:latin typeface="Arial"/>
                <a:ea typeface="Microsoft YaHei"/>
              </a:rPr>
              <a:t>REVISOR FISCAL</a:t>
            </a:r>
            <a:endParaRPr lang="en-US" sz="1600" b="0" strike="noStrike" spc="-1">
              <a:solidFill>
                <a:srgbClr val="000000"/>
              </a:solidFill>
              <a:latin typeface="Arial"/>
            </a:endParaRPr>
          </a:p>
        </p:txBody>
      </p:sp>
      <p:sp>
        <p:nvSpPr>
          <p:cNvPr id="672" name="Forma libre: forma 8"/>
          <p:cNvSpPr/>
          <p:nvPr/>
        </p:nvSpPr>
        <p:spPr>
          <a:xfrm>
            <a:off x="7056000" y="2880000"/>
            <a:ext cx="2808000" cy="792000"/>
          </a:xfrm>
          <a:custGeom>
            <a:avLst/>
            <a:gdLst>
              <a:gd name="textAreaLeft" fmla="*/ 0 w 2808000"/>
              <a:gd name="textAreaRight" fmla="*/ 2808360 w 2808000"/>
              <a:gd name="textAreaTop" fmla="*/ 0 h 792000"/>
              <a:gd name="textAreaBottom" fmla="*/ 792360 h 792000"/>
            </a:gdLst>
            <a:ahLst/>
            <a:cxnLst/>
            <a:rect l="textAreaLeft" t="textAreaTop" r="textAreaRight" b="textAreaBottom"/>
            <a:pathLst>
              <a:path w="21600" h="21600">
                <a:moveTo>
                  <a:pt x="0" y="0"/>
                </a:moveTo>
                <a:lnTo>
                  <a:pt x="21600" y="0"/>
                </a:lnTo>
                <a:lnTo>
                  <a:pt x="21600" y="21600"/>
                </a:lnTo>
                <a:lnTo>
                  <a:pt x="0" y="21600"/>
                </a:lnTo>
                <a:lnTo>
                  <a:pt x="0" y="0"/>
                </a:lnTo>
                <a:close/>
              </a:path>
            </a:pathLst>
          </a:custGeom>
          <a:solidFill>
            <a:srgbClr val="729FCF"/>
          </a:solidFill>
          <a:ln w="0">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noAutofit/>
          </a:bodyPr>
          <a:lstStyle/>
          <a:p>
            <a:pPr algn="just">
              <a:lnSpc>
                <a:spcPct val="100000"/>
              </a:lnSpc>
            </a:pPr>
            <a:r>
              <a:rPr lang="es-CO" sz="1600" b="0" strike="noStrike" spc="-1">
                <a:solidFill>
                  <a:srgbClr val="000000"/>
                </a:solidFill>
                <a:latin typeface="Arial"/>
                <a:ea typeface="Microsoft YaHei"/>
              </a:rPr>
              <a:t>APROBADO POR:</a:t>
            </a:r>
            <a:endParaRPr lang="en-US" sz="1600" b="0" strike="noStrike" spc="-1">
              <a:solidFill>
                <a:srgbClr val="000000"/>
              </a:solidFill>
              <a:latin typeface="Arial"/>
            </a:endParaRPr>
          </a:p>
          <a:p>
            <a:pPr algn="just">
              <a:lnSpc>
                <a:spcPct val="100000"/>
              </a:lnSpc>
            </a:pPr>
            <a:r>
              <a:rPr lang="es-CO" sz="1600" b="0" strike="noStrike" spc="-1">
                <a:solidFill>
                  <a:srgbClr val="000000"/>
                </a:solidFill>
                <a:latin typeface="Arial"/>
                <a:ea typeface="Microsoft YaHei"/>
              </a:rPr>
              <a:t>MARIA ISABEL AREVALO M.</a:t>
            </a:r>
            <a:endParaRPr lang="en-US" sz="1600" b="0" strike="noStrike" spc="-1">
              <a:solidFill>
                <a:srgbClr val="000000"/>
              </a:solidFill>
              <a:latin typeface="Arial"/>
            </a:endParaRPr>
          </a:p>
          <a:p>
            <a:pPr algn="just">
              <a:lnSpc>
                <a:spcPct val="100000"/>
              </a:lnSpc>
            </a:pPr>
            <a:r>
              <a:rPr lang="es-CO" sz="1600" b="0" strike="noStrike" spc="-1">
                <a:solidFill>
                  <a:srgbClr val="000000"/>
                </a:solidFill>
                <a:latin typeface="Arial"/>
                <a:ea typeface="Microsoft YaHei"/>
              </a:rPr>
              <a:t>REPRESENTANTE LEGAL</a:t>
            </a:r>
            <a:endParaRPr lang="en-US" sz="1600" b="0" strike="noStrike" spc="-1">
              <a:solidFill>
                <a:srgbClr val="000000"/>
              </a:solidFill>
              <a:latin typeface="Arial"/>
            </a:endParaRPr>
          </a:p>
        </p:txBody>
      </p:sp>
      <p:pic>
        <p:nvPicPr>
          <p:cNvPr id="673" name="Imagen1"/>
          <p:cNvPicPr/>
          <p:nvPr/>
        </p:nvPicPr>
        <p:blipFill>
          <a:blip r:embed="rId4"/>
          <a:stretch/>
        </p:blipFill>
        <p:spPr>
          <a:xfrm>
            <a:off x="8460000" y="6100920"/>
            <a:ext cx="1296720" cy="1296720"/>
          </a:xfrm>
          <a:prstGeom prst="rect">
            <a:avLst/>
          </a:prstGeom>
          <a:ln w="12600">
            <a:noFill/>
          </a:ln>
        </p:spPr>
      </p:pic>
    </p:spTree>
  </p:cSld>
  <p:clrMapOvr>
    <a:masterClrMapping/>
  </p:clrMapOvr>
  <mc:AlternateContent xmlns:mc="http://schemas.openxmlformats.org/markup-compatibility/2006" xmlns:p14="http://schemas.microsoft.com/office/powerpoint/2010/main">
    <mc:Choice Requires="p14">
      <p:transition spd="slow" p14:dur="3000"/>
    </mc:Choice>
    <mc:Fallback xmlns:p15="http://schemas.microsoft.com/office/powerpoint/2012/main" xmlns="">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690</TotalTime>
  <Words>5071</Words>
  <Application>Microsoft Office PowerPoint</Application>
  <PresentationFormat>Personalizado</PresentationFormat>
  <Paragraphs>596</Paragraphs>
  <Slides>35</Slides>
  <Notes>35</Notes>
  <HiddenSlides>0</HiddenSlides>
  <MMClips>0</MMClips>
  <ScaleCrop>false</ScaleCrop>
  <HeadingPairs>
    <vt:vector size="6" baseType="variant">
      <vt:variant>
        <vt:lpstr>Fuentes usadas</vt:lpstr>
      </vt:variant>
      <vt:variant>
        <vt:i4>5</vt:i4>
      </vt:variant>
      <vt:variant>
        <vt:lpstr>Tema</vt:lpstr>
      </vt:variant>
      <vt:variant>
        <vt:i4>12</vt:i4>
      </vt:variant>
      <vt:variant>
        <vt:lpstr>Títulos de diapositiva</vt:lpstr>
      </vt:variant>
      <vt:variant>
        <vt:i4>35</vt:i4>
      </vt:variant>
    </vt:vector>
  </HeadingPairs>
  <TitlesOfParts>
    <vt:vector size="52" baseType="lpstr">
      <vt:lpstr>Arial</vt:lpstr>
      <vt:lpstr>Calibri</vt:lpstr>
      <vt:lpstr>Symbol</vt:lpstr>
      <vt:lpstr>Times New Roman</vt:lpstr>
      <vt:lpstr>Wingdings</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ORGANIZACIÓN ALCIDES AREVALO </vt:lpstr>
      <vt:lpstr>Presentación de PowerPoint</vt:lpstr>
      <vt:lpstr>Este Código de Ética, aplica a todo el personal de la  ORGANIZACIÓN ALCIDES AREVALO,  expresando los marcos de referencia y lineamientos de conducta que debemos observar entre nosotros, y en nuestras relaciones de negocio con todos nuestros asociados de la Empresa.  Contamos con personal altamente capacitado para prestarle asesoría personalizada, o a través de nuestro Call Center, atenderemos cualquier inquietud relacionada con autopartes para todo tipo de vehículo liviano, modelo, marca y uso.  Se espera que nosotros; los funcionarios de La Organización Alcides Arevalo, respetemos el Marco Legal, aplicable a nuestra actividad, evitemos conflictos de interés, protejamos los activos de la Empresa, mostremos consideración y aprecio por las costumbres y tradiciones sociales de las diferentes Departamentos del País, con los que sostenemos nuestras relaciones comerciales.  Desarrollar una cultura organizacional con valores comunes para todos sus miembros, más allá de los diferentes niveles de jerarquía, hacen la diferencia.  El cumplimiento de este Código, es obligatorio y cualquier falta será sancionada conforme la Ley lo disponga, teniendo en cuenta el reglamento interno o politicas que se manejen dentro de la Empresa.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dc:description/>
  <cp:lastModifiedBy>ContabDG</cp:lastModifiedBy>
  <cp:revision>98</cp:revision>
  <dcterms:created xsi:type="dcterms:W3CDTF">2021-08-18T10:13:40Z</dcterms:created>
  <dcterms:modified xsi:type="dcterms:W3CDTF">2025-06-09T19:57:49Z</dcterms:modified>
  <dc:language>en-US</dc:language>
</cp:coreProperties>
</file>